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1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5143500" type="screen16x9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74" d="100"/>
          <a:sy n="174" d="100"/>
        </p:scale>
        <p:origin x="-120" y="-112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09005080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Shape 13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Shape 13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Shape 1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Shape 1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Shape 1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Shape 16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Shape 1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Shape 1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63696" y="2486493"/>
            <a:ext cx="7772400" cy="1102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rtl="0">
              <a:spcBef>
                <a:spcPts val="0"/>
              </a:spcBef>
              <a:buClr>
                <a:srgbClr val="434343"/>
              </a:buClr>
              <a:buNone/>
              <a:defRPr>
                <a:solidFill>
                  <a:srgbClr val="434343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indent="0" rtl="0">
              <a:buClr>
                <a:srgbClr val="434343"/>
              </a:buClr>
              <a:buFont typeface="Lato"/>
              <a:defRPr>
                <a:solidFill>
                  <a:srgbClr val="434343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indent="0" rtl="0">
              <a:buClr>
                <a:srgbClr val="434343"/>
              </a:buClr>
              <a:buFont typeface="Lato"/>
              <a:defRPr>
                <a:solidFill>
                  <a:srgbClr val="434343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indent="0" rtl="0">
              <a:buClr>
                <a:srgbClr val="434343"/>
              </a:buClr>
              <a:buFont typeface="Lato"/>
              <a:defRPr>
                <a:solidFill>
                  <a:srgbClr val="434343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indent="0" rtl="0">
              <a:buClr>
                <a:srgbClr val="434343"/>
              </a:buClr>
              <a:buFont typeface="Lato"/>
              <a:defRPr>
                <a:solidFill>
                  <a:srgbClr val="434343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indent="0" rtl="0">
              <a:buClr>
                <a:srgbClr val="434343"/>
              </a:buClr>
              <a:buFont typeface="Lato"/>
              <a:defRPr>
                <a:solidFill>
                  <a:srgbClr val="434343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indent="0" rtl="0">
              <a:buClr>
                <a:srgbClr val="434343"/>
              </a:buClr>
              <a:buFont typeface="Lato"/>
              <a:defRPr>
                <a:solidFill>
                  <a:srgbClr val="434343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indent="0" rtl="0">
              <a:buClr>
                <a:srgbClr val="434343"/>
              </a:buClr>
              <a:buFont typeface="Lato"/>
              <a:defRPr>
                <a:solidFill>
                  <a:srgbClr val="434343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indent="0" rtl="0">
              <a:buClr>
                <a:srgbClr val="434343"/>
              </a:buClr>
              <a:buFont typeface="Lato"/>
              <a:defRPr>
                <a:solidFill>
                  <a:srgbClr val="434343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ftr" idx="11"/>
          </p:nvPr>
        </p:nvSpPr>
        <p:spPr>
          <a:xfrm>
            <a:off x="3126163" y="4759862"/>
            <a:ext cx="5562600" cy="273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/>
            </a:lvl1pPr>
            <a:lvl2pPr marL="457200" marR="0" indent="0" algn="l" rtl="0">
              <a:defRPr/>
            </a:lvl2pPr>
            <a:lvl3pPr marL="914400" marR="0" indent="0" algn="l" rtl="0">
              <a:defRPr/>
            </a:lvl3pPr>
            <a:lvl4pPr marL="1371600" marR="0" indent="0" algn="l" rtl="0">
              <a:defRPr/>
            </a:lvl4pPr>
            <a:lvl5pPr marL="1828800" marR="0" indent="0" algn="l" rtl="0">
              <a:defRPr/>
            </a:lvl5pPr>
            <a:lvl6pPr marL="2286000" marR="0" indent="0" algn="l" rtl="0">
              <a:defRPr/>
            </a:lvl6pPr>
            <a:lvl7pPr marL="2743200" marR="0" indent="0" algn="l" rtl="0">
              <a:defRPr/>
            </a:lvl7pPr>
            <a:lvl8pPr marL="3200400" marR="0" indent="0" algn="l" rtl="0">
              <a:defRPr/>
            </a:lvl8pPr>
            <a:lvl9pPr marL="3657600" marR="0" indent="0" algn="l" rtl="0">
              <a:defRPr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ctrTitle" idx="2"/>
          </p:nvPr>
        </p:nvSpPr>
        <p:spPr>
          <a:xfrm>
            <a:off x="363696" y="2338800"/>
            <a:ext cx="7772400" cy="465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rtl="0">
              <a:spcBef>
                <a:spcPts val="0"/>
              </a:spcBef>
              <a:buClr>
                <a:srgbClr val="888888"/>
              </a:buClr>
              <a:buSzPct val="100000"/>
              <a:buNone/>
              <a:defRPr sz="1400" b="0">
                <a:solidFill>
                  <a:srgbClr val="888888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indent="0" rtl="0">
              <a:buClr>
                <a:srgbClr val="434343"/>
              </a:buClr>
              <a:buSzPct val="100000"/>
              <a:buFont typeface="Lato"/>
              <a:defRPr sz="1400">
                <a:solidFill>
                  <a:srgbClr val="434343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indent="0" rtl="0">
              <a:buClr>
                <a:srgbClr val="434343"/>
              </a:buClr>
              <a:buSzPct val="100000"/>
              <a:buFont typeface="Lato"/>
              <a:defRPr sz="1400">
                <a:solidFill>
                  <a:srgbClr val="434343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indent="0" rtl="0">
              <a:buClr>
                <a:srgbClr val="434343"/>
              </a:buClr>
              <a:buSzPct val="100000"/>
              <a:buFont typeface="Lato"/>
              <a:defRPr sz="1400">
                <a:solidFill>
                  <a:srgbClr val="434343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indent="0" rtl="0">
              <a:buClr>
                <a:srgbClr val="434343"/>
              </a:buClr>
              <a:buSzPct val="100000"/>
              <a:buFont typeface="Lato"/>
              <a:defRPr sz="1400">
                <a:solidFill>
                  <a:srgbClr val="434343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indent="0" rtl="0">
              <a:buClr>
                <a:srgbClr val="434343"/>
              </a:buClr>
              <a:buSzPct val="100000"/>
              <a:buFont typeface="Lato"/>
              <a:defRPr sz="1400">
                <a:solidFill>
                  <a:srgbClr val="434343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indent="0" rtl="0">
              <a:buClr>
                <a:srgbClr val="434343"/>
              </a:buClr>
              <a:buSzPct val="100000"/>
              <a:buFont typeface="Lato"/>
              <a:defRPr sz="1400">
                <a:solidFill>
                  <a:srgbClr val="434343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indent="0" rtl="0">
              <a:buClr>
                <a:srgbClr val="434343"/>
              </a:buClr>
              <a:buSzPct val="100000"/>
              <a:buFont typeface="Lato"/>
              <a:defRPr sz="1400">
                <a:solidFill>
                  <a:srgbClr val="434343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indent="0" rtl="0">
              <a:buClr>
                <a:srgbClr val="434343"/>
              </a:buClr>
              <a:buSzPct val="100000"/>
              <a:buFont typeface="Lato"/>
              <a:defRPr sz="1400">
                <a:solidFill>
                  <a:srgbClr val="434343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title"/>
          </p:nvPr>
        </p:nvSpPr>
        <p:spPr>
          <a:xfrm>
            <a:off x="0" y="0"/>
            <a:ext cx="9144000" cy="857400"/>
          </a:xfrm>
          <a:prstGeom prst="rect">
            <a:avLst/>
          </a:prstGeom>
          <a:solidFill>
            <a:srgbClr val="082136"/>
          </a:solidFill>
          <a:ln>
            <a:noFill/>
          </a:ln>
        </p:spPr>
        <p:txBody>
          <a:bodyPr lIns="91425" tIns="91425" rIns="91425" bIns="91425" anchor="ctr" anchorCtr="0"/>
          <a:lstStyle>
            <a:lvl1pPr marL="457200" algn="l" rtl="0">
              <a:spcBef>
                <a:spcPts val="0"/>
              </a:spcBef>
              <a:buClr>
                <a:srgbClr val="F09024"/>
              </a:buClr>
              <a:buFont typeface="Lato"/>
              <a:buNone/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1"/>
          </p:nvPr>
        </p:nvSpPr>
        <p:spPr>
          <a:xfrm rot="5400000">
            <a:off x="2874749" y="-1217400"/>
            <a:ext cx="3394500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139700" algn="l" rtl="0">
              <a:spcBef>
                <a:spcPts val="640"/>
              </a:spcBef>
              <a:buClr>
                <a:srgbClr val="3F3F3F"/>
              </a:buClr>
              <a:buFont typeface="Lato"/>
              <a:buChar char="•"/>
              <a:defRPr/>
            </a:lvl1pPr>
            <a:lvl2pPr marL="742950" indent="-107950" algn="l" rtl="0">
              <a:spcBef>
                <a:spcPts val="560"/>
              </a:spcBef>
              <a:buClr>
                <a:srgbClr val="3F3F3F"/>
              </a:buClr>
              <a:buFont typeface="Lato"/>
              <a:buChar char="–"/>
              <a:defRPr/>
            </a:lvl2pPr>
            <a:lvl3pPr marL="1143000" indent="-76200" algn="l" rtl="0">
              <a:spcBef>
                <a:spcPts val="480"/>
              </a:spcBef>
              <a:buClr>
                <a:srgbClr val="3F3F3F"/>
              </a:buClr>
              <a:buFont typeface="Lato"/>
              <a:buChar char="•"/>
              <a:defRPr/>
            </a:lvl3pPr>
            <a:lvl4pPr marL="1600200" indent="-101600" algn="l" rtl="0">
              <a:spcBef>
                <a:spcPts val="400"/>
              </a:spcBef>
              <a:buClr>
                <a:srgbClr val="3F3F3F"/>
              </a:buClr>
              <a:buFont typeface="Lato"/>
              <a:buChar char="–"/>
              <a:defRPr/>
            </a:lvl4pPr>
            <a:lvl5pPr marL="2057400" indent="-101600" algn="l" rtl="0">
              <a:spcBef>
                <a:spcPts val="400"/>
              </a:spcBef>
              <a:buClr>
                <a:srgbClr val="3F3F3F"/>
              </a:buClr>
              <a:buFont typeface="Lato"/>
              <a:buChar char="»"/>
              <a:defRPr/>
            </a:lvl5pPr>
            <a:lvl6pPr marL="2514600" indent="-101600" algn="l" rtl="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marL="2971800" indent="-101600" algn="l" rtl="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marL="3429000" indent="-101600" algn="l" rtl="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marL="3886200" indent="-101600" algn="l" rtl="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ftr" idx="11"/>
          </p:nvPr>
        </p:nvSpPr>
        <p:spPr>
          <a:xfrm>
            <a:off x="3126163" y="4759862"/>
            <a:ext cx="5562600" cy="273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/>
            </a:lvl1pPr>
            <a:lvl2pPr marL="457200" marR="0" indent="0" algn="l" rtl="0">
              <a:defRPr/>
            </a:lvl2pPr>
            <a:lvl3pPr marL="914400" marR="0" indent="0" algn="l" rtl="0">
              <a:defRPr/>
            </a:lvl3pPr>
            <a:lvl4pPr marL="1371600" marR="0" indent="0" algn="l" rtl="0">
              <a:defRPr/>
            </a:lvl4pPr>
            <a:lvl5pPr marL="1828800" marR="0" indent="0" algn="l" rtl="0">
              <a:defRPr/>
            </a:lvl5pPr>
            <a:lvl6pPr marL="2286000" marR="0" indent="0" algn="l" rtl="0">
              <a:defRPr/>
            </a:lvl6pPr>
            <a:lvl7pPr marL="2743200" marR="0" indent="0" algn="l" rtl="0">
              <a:defRPr/>
            </a:lvl7pPr>
            <a:lvl8pPr marL="3200400" marR="0" indent="0" algn="l" rtl="0">
              <a:defRPr/>
            </a:lvl8pPr>
            <a:lvl9pPr marL="3657600" marR="0" indent="0" algn="l" rtl="0"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 rot="5400000">
            <a:off x="5463749" y="1371628"/>
            <a:ext cx="4388700" cy="2057400"/>
          </a:xfrm>
          <a:prstGeom prst="rect">
            <a:avLst/>
          </a:prstGeom>
          <a:solidFill>
            <a:srgbClr val="082136"/>
          </a:solidFill>
          <a:ln>
            <a:noFill/>
          </a:ln>
        </p:spPr>
        <p:txBody>
          <a:bodyPr lIns="91425" tIns="91425" rIns="91425" bIns="91425" anchor="ctr" anchorCtr="0"/>
          <a:lstStyle>
            <a:lvl1pPr marL="457200" algn="l" rtl="0">
              <a:spcBef>
                <a:spcPts val="0"/>
              </a:spcBef>
              <a:buClr>
                <a:srgbClr val="F09024"/>
              </a:buClr>
              <a:buFont typeface="Lato"/>
              <a:buNone/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body" idx="1"/>
          </p:nvPr>
        </p:nvSpPr>
        <p:spPr>
          <a:xfrm rot="5400000">
            <a:off x="1272750" y="-609571"/>
            <a:ext cx="4388700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139700" algn="l" rtl="0">
              <a:spcBef>
                <a:spcPts val="640"/>
              </a:spcBef>
              <a:buClr>
                <a:srgbClr val="3F3F3F"/>
              </a:buClr>
              <a:buFont typeface="Lato"/>
              <a:buChar char="•"/>
              <a:defRPr/>
            </a:lvl1pPr>
            <a:lvl2pPr marL="742950" indent="-107950" algn="l" rtl="0">
              <a:spcBef>
                <a:spcPts val="560"/>
              </a:spcBef>
              <a:buClr>
                <a:srgbClr val="3F3F3F"/>
              </a:buClr>
              <a:buFont typeface="Lato"/>
              <a:buChar char="–"/>
              <a:defRPr/>
            </a:lvl2pPr>
            <a:lvl3pPr marL="1143000" indent="-76200" algn="l" rtl="0">
              <a:spcBef>
                <a:spcPts val="480"/>
              </a:spcBef>
              <a:buClr>
                <a:srgbClr val="3F3F3F"/>
              </a:buClr>
              <a:buFont typeface="Lato"/>
              <a:buChar char="•"/>
              <a:defRPr/>
            </a:lvl3pPr>
            <a:lvl4pPr marL="1600200" indent="-101600" algn="l" rtl="0">
              <a:spcBef>
                <a:spcPts val="400"/>
              </a:spcBef>
              <a:buClr>
                <a:srgbClr val="3F3F3F"/>
              </a:buClr>
              <a:buFont typeface="Lato"/>
              <a:buChar char="–"/>
              <a:defRPr/>
            </a:lvl4pPr>
            <a:lvl5pPr marL="2057400" indent="-101600" algn="l" rtl="0">
              <a:spcBef>
                <a:spcPts val="400"/>
              </a:spcBef>
              <a:buClr>
                <a:srgbClr val="3F3F3F"/>
              </a:buClr>
              <a:buFont typeface="Lato"/>
              <a:buChar char="»"/>
              <a:defRPr/>
            </a:lvl5pPr>
            <a:lvl6pPr marL="2514600" indent="-101600" algn="l" rtl="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marL="2971800" indent="-101600" algn="l" rtl="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marL="3429000" indent="-101600" algn="l" rtl="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marL="3886200" indent="-101600" algn="l" rtl="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ftr" idx="11"/>
          </p:nvPr>
        </p:nvSpPr>
        <p:spPr>
          <a:xfrm>
            <a:off x="3126163" y="4759862"/>
            <a:ext cx="5562600" cy="273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/>
            </a:lvl1pPr>
            <a:lvl2pPr marL="457200" marR="0" indent="0" algn="l" rtl="0">
              <a:defRPr/>
            </a:lvl2pPr>
            <a:lvl3pPr marL="914400" marR="0" indent="0" algn="l" rtl="0">
              <a:defRPr/>
            </a:lvl3pPr>
            <a:lvl4pPr marL="1371600" marR="0" indent="0" algn="l" rtl="0">
              <a:defRPr/>
            </a:lvl4pPr>
            <a:lvl5pPr marL="1828800" marR="0" indent="0" algn="l" rtl="0">
              <a:defRPr/>
            </a:lvl5pPr>
            <a:lvl6pPr marL="2286000" marR="0" indent="0" algn="l" rtl="0">
              <a:defRPr/>
            </a:lvl6pPr>
            <a:lvl7pPr marL="2743200" marR="0" indent="0" algn="l" rtl="0">
              <a:defRPr/>
            </a:lvl7pPr>
            <a:lvl8pPr marL="3200400" marR="0" indent="0" algn="l" rtl="0">
              <a:defRPr/>
            </a:lvl8pPr>
            <a:lvl9pPr marL="3657600" marR="0" indent="0" algn="l" rtl="0"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_1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subTitle" idx="1"/>
          </p:nvPr>
        </p:nvSpPr>
        <p:spPr>
          <a:xfrm>
            <a:off x="685800" y="2840053"/>
            <a:ext cx="7772400" cy="7847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marL="0" algn="ctr" rtl="0">
              <a:spcBef>
                <a:spcPts val="0"/>
              </a:spcBef>
              <a:buClr>
                <a:schemeClr val="dk2"/>
              </a:buClr>
              <a:buNone/>
              <a:defRPr>
                <a:solidFill>
                  <a:schemeClr val="dk2"/>
                </a:solidFill>
              </a:defRPr>
            </a:lvl1pPr>
            <a:lvl2pPr marL="0" indent="190500"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2pPr>
            <a:lvl3pPr marL="0" indent="190500"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3pPr>
            <a:lvl4pPr marL="0" indent="190500"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4pPr>
            <a:lvl5pPr marL="0" indent="190500"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5pPr>
            <a:lvl6pPr marL="0" indent="190500"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6pPr>
            <a:lvl7pPr marL="0" indent="190500"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7pPr>
            <a:lvl8pPr marL="0" indent="190500"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8pPr>
            <a:lvl9pPr marL="0" indent="190500"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ctrTitle"/>
          </p:nvPr>
        </p:nvSpPr>
        <p:spPr>
          <a:xfrm>
            <a:off x="685800" y="1583342"/>
            <a:ext cx="7772400" cy="11597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indent="304800" algn="ctr" rtl="0">
              <a:buSzPct val="100000"/>
              <a:defRPr sz="4800"/>
            </a:lvl1pPr>
            <a:lvl2pPr indent="304800" algn="ctr" rtl="0">
              <a:buSzPct val="100000"/>
              <a:defRPr sz="4800"/>
            </a:lvl2pPr>
            <a:lvl3pPr indent="304800" algn="ctr" rtl="0">
              <a:buSzPct val="100000"/>
              <a:defRPr sz="4800"/>
            </a:lvl3pPr>
            <a:lvl4pPr indent="304800" algn="ctr" rtl="0">
              <a:buSzPct val="100000"/>
              <a:defRPr sz="4800"/>
            </a:lvl4pPr>
            <a:lvl5pPr indent="304800" algn="ctr" rtl="0">
              <a:buSzPct val="100000"/>
              <a:defRPr sz="4800"/>
            </a:lvl5pPr>
            <a:lvl6pPr indent="304800" algn="ctr" rtl="0">
              <a:buSzPct val="100000"/>
              <a:defRPr sz="4800"/>
            </a:lvl6pPr>
            <a:lvl7pPr indent="304800" algn="ctr" rtl="0">
              <a:buSzPct val="100000"/>
              <a:defRPr sz="4800"/>
            </a:lvl7pPr>
            <a:lvl8pPr indent="304800" algn="ctr" rtl="0">
              <a:buSzPct val="100000"/>
              <a:defRPr sz="4800"/>
            </a:lvl8pPr>
            <a:lvl9pPr indent="304800" algn="ctr" rtl="0">
              <a:buSzPct val="100000"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0" y="0"/>
            <a:ext cx="9144000" cy="857400"/>
          </a:xfrm>
          <a:prstGeom prst="rect">
            <a:avLst/>
          </a:prstGeom>
          <a:solidFill>
            <a:srgbClr val="082136"/>
          </a:solidFill>
          <a:ln>
            <a:noFill/>
          </a:ln>
        </p:spPr>
        <p:txBody>
          <a:bodyPr lIns="91425" tIns="91425" rIns="91425" bIns="91425" anchor="ctr" anchorCtr="0"/>
          <a:lstStyle>
            <a:lvl1pPr marL="457200" algn="l" rtl="0">
              <a:spcBef>
                <a:spcPts val="0"/>
              </a:spcBef>
              <a:buClr>
                <a:srgbClr val="F09024"/>
              </a:buClr>
              <a:buNone/>
              <a:defRPr>
                <a:latin typeface="Lato"/>
                <a:ea typeface="Lato"/>
                <a:cs typeface="Lato"/>
                <a:sym typeface="Lato"/>
              </a:defRPr>
            </a:lvl1pPr>
            <a:lvl2pPr rtl="0">
              <a:buFont typeface="Lato"/>
              <a:defRPr>
                <a:latin typeface="Lato"/>
                <a:ea typeface="Lato"/>
                <a:cs typeface="Lato"/>
                <a:sym typeface="Lato"/>
              </a:defRPr>
            </a:lvl2pPr>
            <a:lvl3pPr rtl="0">
              <a:buFont typeface="Lato"/>
              <a:defRPr>
                <a:latin typeface="Lato"/>
                <a:ea typeface="Lato"/>
                <a:cs typeface="Lato"/>
                <a:sym typeface="Lato"/>
              </a:defRPr>
            </a:lvl3pPr>
            <a:lvl4pPr rtl="0">
              <a:buFont typeface="Lato"/>
              <a:defRPr>
                <a:latin typeface="Lato"/>
                <a:ea typeface="Lato"/>
                <a:cs typeface="Lato"/>
                <a:sym typeface="Lato"/>
              </a:defRPr>
            </a:lvl4pPr>
            <a:lvl5pPr rtl="0">
              <a:buFont typeface="Lato"/>
              <a:defRPr>
                <a:latin typeface="Lato"/>
                <a:ea typeface="Lato"/>
                <a:cs typeface="Lato"/>
                <a:sym typeface="Lato"/>
              </a:defRPr>
            </a:lvl5pPr>
            <a:lvl6pPr rtl="0">
              <a:buFont typeface="Lato"/>
              <a:defRPr>
                <a:latin typeface="Lato"/>
                <a:ea typeface="Lato"/>
                <a:cs typeface="Lato"/>
                <a:sym typeface="Lato"/>
              </a:defRPr>
            </a:lvl6pPr>
            <a:lvl7pPr rtl="0">
              <a:buFont typeface="Lato"/>
              <a:defRPr>
                <a:latin typeface="Lato"/>
                <a:ea typeface="Lato"/>
                <a:cs typeface="Lato"/>
                <a:sym typeface="Lato"/>
              </a:defRPr>
            </a:lvl7pPr>
            <a:lvl8pPr rtl="0">
              <a:buFont typeface="Lato"/>
              <a:defRPr>
                <a:latin typeface="Lato"/>
                <a:ea typeface="Lato"/>
                <a:cs typeface="Lato"/>
                <a:sym typeface="Lato"/>
              </a:defRPr>
            </a:lvl8pPr>
            <a:lvl9pPr rtl="0">
              <a:buFont typeface="Lato"/>
              <a:defRPr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139700" algn="l" rtl="0">
              <a:spcBef>
                <a:spcPts val="640"/>
              </a:spcBef>
              <a:buClr>
                <a:srgbClr val="3F3F3F"/>
              </a:buClr>
              <a:buChar char="•"/>
              <a:defRPr>
                <a:latin typeface="Lato"/>
                <a:ea typeface="Lato"/>
                <a:cs typeface="Lato"/>
                <a:sym typeface="Lato"/>
              </a:defRPr>
            </a:lvl1pPr>
            <a:lvl2pPr marL="742950" indent="-107950" algn="l" rtl="0">
              <a:spcBef>
                <a:spcPts val="560"/>
              </a:spcBef>
              <a:buClr>
                <a:srgbClr val="3F3F3F"/>
              </a:buClr>
              <a:buChar char="–"/>
              <a:defRPr>
                <a:latin typeface="Lato"/>
                <a:ea typeface="Lato"/>
                <a:cs typeface="Lato"/>
                <a:sym typeface="Lato"/>
              </a:defRPr>
            </a:lvl2pPr>
            <a:lvl3pPr marL="1143000" indent="-76200" algn="l" rtl="0">
              <a:spcBef>
                <a:spcPts val="480"/>
              </a:spcBef>
              <a:buClr>
                <a:srgbClr val="3F3F3F"/>
              </a:buClr>
              <a:buChar char="•"/>
              <a:defRPr>
                <a:latin typeface="Lato"/>
                <a:ea typeface="Lato"/>
                <a:cs typeface="Lato"/>
                <a:sym typeface="Lato"/>
              </a:defRPr>
            </a:lvl3pPr>
            <a:lvl4pPr marL="1600200" indent="-101600" algn="l" rtl="0">
              <a:spcBef>
                <a:spcPts val="400"/>
              </a:spcBef>
              <a:buClr>
                <a:srgbClr val="3F3F3F"/>
              </a:buClr>
              <a:buChar char="–"/>
              <a:defRPr>
                <a:latin typeface="Lato"/>
                <a:ea typeface="Lato"/>
                <a:cs typeface="Lato"/>
                <a:sym typeface="Lato"/>
              </a:defRPr>
            </a:lvl4pPr>
            <a:lvl5pPr marL="2057400" indent="-101600" algn="l" rtl="0">
              <a:spcBef>
                <a:spcPts val="400"/>
              </a:spcBef>
              <a:buClr>
                <a:srgbClr val="3F3F3F"/>
              </a:buClr>
              <a:buChar char="»"/>
              <a:defRPr>
                <a:latin typeface="Lato"/>
                <a:ea typeface="Lato"/>
                <a:cs typeface="Lato"/>
                <a:sym typeface="Lato"/>
              </a:defRPr>
            </a:lvl5pPr>
            <a:lvl6pPr marL="2514600" indent="-101600" algn="l" rtl="0">
              <a:spcBef>
                <a:spcPts val="400"/>
              </a:spcBef>
              <a:buClr>
                <a:schemeClr val="dk1"/>
              </a:buClr>
              <a:buFont typeface="Lato"/>
              <a:buChar char="•"/>
              <a:defRPr>
                <a:latin typeface="Lato"/>
                <a:ea typeface="Lato"/>
                <a:cs typeface="Lato"/>
                <a:sym typeface="Lato"/>
              </a:defRPr>
            </a:lvl6pPr>
            <a:lvl7pPr marL="2971800" indent="-101600" algn="l" rtl="0">
              <a:spcBef>
                <a:spcPts val="400"/>
              </a:spcBef>
              <a:buClr>
                <a:schemeClr val="dk1"/>
              </a:buClr>
              <a:buFont typeface="Lato"/>
              <a:buChar char="•"/>
              <a:defRPr>
                <a:latin typeface="Lato"/>
                <a:ea typeface="Lato"/>
                <a:cs typeface="Lato"/>
                <a:sym typeface="Lato"/>
              </a:defRPr>
            </a:lvl7pPr>
            <a:lvl8pPr marL="3429000" indent="-101600" algn="l" rtl="0">
              <a:spcBef>
                <a:spcPts val="400"/>
              </a:spcBef>
              <a:buClr>
                <a:schemeClr val="dk1"/>
              </a:buClr>
              <a:buFont typeface="Lato"/>
              <a:buChar char="•"/>
              <a:defRPr>
                <a:latin typeface="Lato"/>
                <a:ea typeface="Lato"/>
                <a:cs typeface="Lato"/>
                <a:sym typeface="Lato"/>
              </a:defRPr>
            </a:lvl8pPr>
            <a:lvl9pPr marL="3886200" indent="-101600" algn="l" rtl="0">
              <a:spcBef>
                <a:spcPts val="400"/>
              </a:spcBef>
              <a:buClr>
                <a:schemeClr val="dk1"/>
              </a:buClr>
              <a:buFont typeface="Lato"/>
              <a:buChar char="•"/>
              <a:defRPr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ftr" idx="11"/>
          </p:nvPr>
        </p:nvSpPr>
        <p:spPr>
          <a:xfrm>
            <a:off x="3126163" y="4759862"/>
            <a:ext cx="5562600" cy="273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/>
            </a:lvl1pPr>
            <a:lvl2pPr marL="457200" marR="0" indent="0" algn="l" rtl="0">
              <a:defRPr/>
            </a:lvl2pPr>
            <a:lvl3pPr marL="914400" marR="0" indent="0" algn="l" rtl="0">
              <a:defRPr/>
            </a:lvl3pPr>
            <a:lvl4pPr marL="1371600" marR="0" indent="0" algn="l" rtl="0">
              <a:defRPr/>
            </a:lvl4pPr>
            <a:lvl5pPr marL="1828800" marR="0" indent="0" algn="l" rtl="0">
              <a:defRPr/>
            </a:lvl5pPr>
            <a:lvl6pPr marL="2286000" marR="0" indent="0" algn="l" rtl="0">
              <a:defRPr/>
            </a:lvl6pPr>
            <a:lvl7pPr marL="2743200" marR="0" indent="0" algn="l" rtl="0">
              <a:defRPr/>
            </a:lvl7pPr>
            <a:lvl8pPr marL="3200400" marR="0" indent="0" algn="l" rtl="0">
              <a:defRPr/>
            </a:lvl8pPr>
            <a:lvl9pPr marL="3657600" marR="0" indent="0" algn="l" rtl="0"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722312" y="3305175"/>
            <a:ext cx="7772400" cy="1021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algn="l"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1"/>
          </p:nvPr>
        </p:nvSpPr>
        <p:spPr>
          <a:xfrm>
            <a:off x="722312" y="2180034"/>
            <a:ext cx="7772400" cy="1125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buClr>
                <a:srgbClr val="3F3F3F"/>
              </a:buClr>
              <a:buFont typeface="Lato"/>
              <a:buNone/>
              <a:defRPr/>
            </a:lvl1pPr>
            <a:lvl2pPr marL="457200" indent="0" rtl="0">
              <a:buClr>
                <a:srgbClr val="888888"/>
              </a:buClr>
              <a:buFont typeface="Lato"/>
              <a:buNone/>
              <a:defRPr/>
            </a:lvl2pPr>
            <a:lvl3pPr marL="914400" indent="0" rtl="0">
              <a:buClr>
                <a:srgbClr val="888888"/>
              </a:buClr>
              <a:buFont typeface="Lato"/>
              <a:buNone/>
              <a:defRPr/>
            </a:lvl3pPr>
            <a:lvl4pPr marL="1371600" indent="0" rtl="0">
              <a:buClr>
                <a:srgbClr val="888888"/>
              </a:buClr>
              <a:buFont typeface="Lato"/>
              <a:buNone/>
              <a:defRPr/>
            </a:lvl4pPr>
            <a:lvl5pPr marL="1828800" indent="0" rtl="0">
              <a:buClr>
                <a:srgbClr val="888888"/>
              </a:buClr>
              <a:buFont typeface="Lato"/>
              <a:buNone/>
              <a:defRPr/>
            </a:lvl5pPr>
            <a:lvl6pPr marL="2286000" indent="0" rtl="0">
              <a:buClr>
                <a:srgbClr val="888888"/>
              </a:buClr>
              <a:buFont typeface="Calibri"/>
              <a:buNone/>
              <a:defRPr/>
            </a:lvl6pPr>
            <a:lvl7pPr marL="2743200" indent="0" rtl="0">
              <a:buClr>
                <a:srgbClr val="888888"/>
              </a:buClr>
              <a:buFont typeface="Calibri"/>
              <a:buNone/>
              <a:defRPr/>
            </a:lvl7pPr>
            <a:lvl8pPr marL="3200400" indent="0" rtl="0">
              <a:buClr>
                <a:srgbClr val="888888"/>
              </a:buClr>
              <a:buFont typeface="Calibri"/>
              <a:buNone/>
              <a:defRPr/>
            </a:lvl8pPr>
            <a:lvl9pPr marL="3657600" indent="0" rtl="0">
              <a:buClr>
                <a:srgbClr val="888888"/>
              </a:buClr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6163" y="4759862"/>
            <a:ext cx="5562600" cy="273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/>
            </a:lvl1pPr>
            <a:lvl2pPr marL="457200" marR="0" indent="0" algn="l" rtl="0">
              <a:defRPr/>
            </a:lvl2pPr>
            <a:lvl3pPr marL="914400" marR="0" indent="0" algn="l" rtl="0">
              <a:defRPr/>
            </a:lvl3pPr>
            <a:lvl4pPr marL="1371600" marR="0" indent="0" algn="l" rtl="0">
              <a:defRPr/>
            </a:lvl4pPr>
            <a:lvl5pPr marL="1828800" marR="0" indent="0" algn="l" rtl="0">
              <a:defRPr/>
            </a:lvl5pPr>
            <a:lvl6pPr marL="2286000" marR="0" indent="0" algn="l" rtl="0">
              <a:defRPr/>
            </a:lvl6pPr>
            <a:lvl7pPr marL="2743200" marR="0" indent="0" algn="l" rtl="0">
              <a:defRPr/>
            </a:lvl7pPr>
            <a:lvl8pPr marL="3200400" marR="0" indent="0" algn="l" rtl="0">
              <a:defRPr/>
            </a:lvl8pPr>
            <a:lvl9pPr marL="3657600" marR="0" indent="0" algn="l" rtl="0"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0" y="0"/>
            <a:ext cx="9144000" cy="857400"/>
          </a:xfrm>
          <a:prstGeom prst="rect">
            <a:avLst/>
          </a:prstGeom>
          <a:solidFill>
            <a:srgbClr val="082136"/>
          </a:solidFill>
          <a:ln>
            <a:noFill/>
          </a:ln>
        </p:spPr>
        <p:txBody>
          <a:bodyPr lIns="91425" tIns="91425" rIns="91425" bIns="91425" anchor="ctr" anchorCtr="0"/>
          <a:lstStyle>
            <a:lvl1pPr marL="457200" algn="l" rtl="0">
              <a:spcBef>
                <a:spcPts val="0"/>
              </a:spcBef>
              <a:buClr>
                <a:srgbClr val="F09024"/>
              </a:buClr>
              <a:buFont typeface="Lato"/>
              <a:buNone/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4038599" cy="3394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body" idx="2"/>
          </p:nvPr>
        </p:nvSpPr>
        <p:spPr>
          <a:xfrm>
            <a:off x="4648200" y="1200150"/>
            <a:ext cx="4038599" cy="3394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ftr" idx="11"/>
          </p:nvPr>
        </p:nvSpPr>
        <p:spPr>
          <a:xfrm>
            <a:off x="3126163" y="4759862"/>
            <a:ext cx="5562600" cy="273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/>
            </a:lvl1pPr>
            <a:lvl2pPr marL="457200" marR="0" indent="0" algn="l" rtl="0">
              <a:defRPr/>
            </a:lvl2pPr>
            <a:lvl3pPr marL="914400" marR="0" indent="0" algn="l" rtl="0">
              <a:defRPr/>
            </a:lvl3pPr>
            <a:lvl4pPr marL="1371600" marR="0" indent="0" algn="l" rtl="0">
              <a:defRPr/>
            </a:lvl4pPr>
            <a:lvl5pPr marL="1828800" marR="0" indent="0" algn="l" rtl="0">
              <a:defRPr/>
            </a:lvl5pPr>
            <a:lvl6pPr marL="2286000" marR="0" indent="0" algn="l" rtl="0">
              <a:defRPr/>
            </a:lvl6pPr>
            <a:lvl7pPr marL="2743200" marR="0" indent="0" algn="l" rtl="0">
              <a:defRPr/>
            </a:lvl7pPr>
            <a:lvl8pPr marL="3200400" marR="0" indent="0" algn="l" rtl="0">
              <a:defRPr/>
            </a:lvl8pPr>
            <a:lvl9pPr marL="3657600" marR="0" indent="0" algn="l" rtl="0"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>
            <a:spLocks noGrp="1"/>
          </p:cNvSpPr>
          <p:nvPr>
            <p:ph type="title"/>
          </p:nvPr>
        </p:nvSpPr>
        <p:spPr>
          <a:xfrm>
            <a:off x="0" y="0"/>
            <a:ext cx="9144000" cy="857400"/>
          </a:xfrm>
          <a:prstGeom prst="rect">
            <a:avLst/>
          </a:prstGeom>
          <a:solidFill>
            <a:srgbClr val="082136"/>
          </a:solidFill>
          <a:ln>
            <a:noFill/>
          </a:ln>
        </p:spPr>
        <p:txBody>
          <a:bodyPr lIns="91425" tIns="91425" rIns="91425" bIns="91425" anchor="ctr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1"/>
          </p:nvPr>
        </p:nvSpPr>
        <p:spPr>
          <a:xfrm>
            <a:off x="457200" y="1151334"/>
            <a:ext cx="4040099" cy="479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buFont typeface="Lato"/>
              <a:buNone/>
              <a:defRPr/>
            </a:lvl1pPr>
            <a:lvl2pPr marL="457200" indent="0" rtl="0">
              <a:buFont typeface="Lato"/>
              <a:buNone/>
              <a:defRPr/>
            </a:lvl2pPr>
            <a:lvl3pPr marL="914400" indent="0" rtl="0">
              <a:buFont typeface="Lato"/>
              <a:buNone/>
              <a:defRPr/>
            </a:lvl3pPr>
            <a:lvl4pPr marL="1371600" indent="0" rtl="0">
              <a:buFont typeface="Lato"/>
              <a:buNone/>
              <a:defRPr/>
            </a:lvl4pPr>
            <a:lvl5pPr marL="1828800" indent="0" rtl="0">
              <a:buFont typeface="Lato"/>
              <a:buNone/>
              <a:defRPr/>
            </a:lvl5pPr>
            <a:lvl6pPr marL="2286000" indent="0" rtl="0">
              <a:buFont typeface="Calibri"/>
              <a:buNone/>
              <a:defRPr/>
            </a:lvl6pPr>
            <a:lvl7pPr marL="2743200" indent="0" rtl="0">
              <a:buFont typeface="Calibri"/>
              <a:buNone/>
              <a:defRPr/>
            </a:lvl7pPr>
            <a:lvl8pPr marL="3200400" indent="0" rtl="0">
              <a:buFont typeface="Calibri"/>
              <a:buNone/>
              <a:defRPr/>
            </a:lvl8pPr>
            <a:lvl9pPr marL="3657600" indent="0" rtl="0"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2"/>
          </p:nvPr>
        </p:nvSpPr>
        <p:spPr>
          <a:xfrm>
            <a:off x="457200" y="1631156"/>
            <a:ext cx="4040099" cy="2963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3"/>
          </p:nvPr>
        </p:nvSpPr>
        <p:spPr>
          <a:xfrm>
            <a:off x="4645025" y="1151334"/>
            <a:ext cx="4041900" cy="479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buFont typeface="Lato"/>
              <a:buNone/>
              <a:defRPr/>
            </a:lvl1pPr>
            <a:lvl2pPr marL="457200" indent="0" rtl="0">
              <a:buFont typeface="Lato"/>
              <a:buNone/>
              <a:defRPr/>
            </a:lvl2pPr>
            <a:lvl3pPr marL="914400" indent="0" rtl="0">
              <a:buFont typeface="Lato"/>
              <a:buNone/>
              <a:defRPr/>
            </a:lvl3pPr>
            <a:lvl4pPr marL="1371600" indent="0" rtl="0">
              <a:buFont typeface="Lato"/>
              <a:buNone/>
              <a:defRPr/>
            </a:lvl4pPr>
            <a:lvl5pPr marL="1828800" indent="0" rtl="0">
              <a:buFont typeface="Lato"/>
              <a:buNone/>
              <a:defRPr/>
            </a:lvl5pPr>
            <a:lvl6pPr marL="2286000" indent="0" rtl="0">
              <a:buFont typeface="Calibri"/>
              <a:buNone/>
              <a:defRPr/>
            </a:lvl6pPr>
            <a:lvl7pPr marL="2743200" indent="0" rtl="0">
              <a:buFont typeface="Calibri"/>
              <a:buNone/>
              <a:defRPr/>
            </a:lvl7pPr>
            <a:lvl8pPr marL="3200400" indent="0" rtl="0">
              <a:buFont typeface="Calibri"/>
              <a:buNone/>
              <a:defRPr/>
            </a:lvl8pPr>
            <a:lvl9pPr marL="3657600" indent="0" rtl="0"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4"/>
          </p:nvPr>
        </p:nvSpPr>
        <p:spPr>
          <a:xfrm>
            <a:off x="4645025" y="1631156"/>
            <a:ext cx="4041900" cy="2963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6163" y="4759862"/>
            <a:ext cx="5562600" cy="273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/>
            </a:lvl1pPr>
            <a:lvl2pPr marL="457200" marR="0" indent="0" algn="l" rtl="0">
              <a:defRPr/>
            </a:lvl2pPr>
            <a:lvl3pPr marL="914400" marR="0" indent="0" algn="l" rtl="0">
              <a:defRPr/>
            </a:lvl3pPr>
            <a:lvl4pPr marL="1371600" marR="0" indent="0" algn="l" rtl="0">
              <a:defRPr/>
            </a:lvl4pPr>
            <a:lvl5pPr marL="1828800" marR="0" indent="0" algn="l" rtl="0">
              <a:defRPr/>
            </a:lvl5pPr>
            <a:lvl6pPr marL="2286000" marR="0" indent="0" algn="l" rtl="0">
              <a:defRPr/>
            </a:lvl6pPr>
            <a:lvl7pPr marL="2743200" marR="0" indent="0" algn="l" rtl="0">
              <a:defRPr/>
            </a:lvl7pPr>
            <a:lvl8pPr marL="3200400" marR="0" indent="0" algn="l" rtl="0">
              <a:defRPr/>
            </a:lvl8pPr>
            <a:lvl9pPr marL="3657600" marR="0" indent="0" algn="l" rtl="0"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0" y="0"/>
            <a:ext cx="9144000" cy="857400"/>
          </a:xfrm>
          <a:prstGeom prst="rect">
            <a:avLst/>
          </a:prstGeom>
          <a:solidFill>
            <a:srgbClr val="082136"/>
          </a:solidFill>
          <a:ln>
            <a:noFill/>
          </a:ln>
        </p:spPr>
        <p:txBody>
          <a:bodyPr lIns="91425" tIns="91425" rIns="91425" bIns="91425" anchor="ctr" anchorCtr="0"/>
          <a:lstStyle>
            <a:lvl1pPr marL="457200" algn="l" rtl="0">
              <a:spcBef>
                <a:spcPts val="0"/>
              </a:spcBef>
              <a:buClr>
                <a:srgbClr val="F09024"/>
              </a:buClr>
              <a:buFont typeface="Lato"/>
              <a:buNone/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ftr" idx="11"/>
          </p:nvPr>
        </p:nvSpPr>
        <p:spPr>
          <a:xfrm>
            <a:off x="3126163" y="4759862"/>
            <a:ext cx="5562600" cy="273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/>
            </a:lvl1pPr>
            <a:lvl2pPr marL="457200" marR="0" indent="0" algn="l" rtl="0">
              <a:defRPr/>
            </a:lvl2pPr>
            <a:lvl3pPr marL="914400" marR="0" indent="0" algn="l" rtl="0">
              <a:defRPr/>
            </a:lvl3pPr>
            <a:lvl4pPr marL="1371600" marR="0" indent="0" algn="l" rtl="0">
              <a:defRPr/>
            </a:lvl4pPr>
            <a:lvl5pPr marL="1828800" marR="0" indent="0" algn="l" rtl="0">
              <a:defRPr/>
            </a:lvl5pPr>
            <a:lvl6pPr marL="2286000" marR="0" indent="0" algn="l" rtl="0">
              <a:defRPr/>
            </a:lvl6pPr>
            <a:lvl7pPr marL="2743200" marR="0" indent="0" algn="l" rtl="0">
              <a:defRPr/>
            </a:lvl7pPr>
            <a:lvl8pPr marL="3200400" marR="0" indent="0" algn="l" rtl="0">
              <a:defRPr/>
            </a:lvl8pPr>
            <a:lvl9pPr marL="3657600" marR="0" indent="0" algn="l" rtl="0"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ftr" idx="11"/>
          </p:nvPr>
        </p:nvSpPr>
        <p:spPr>
          <a:xfrm>
            <a:off x="3126163" y="4759862"/>
            <a:ext cx="5562600" cy="273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/>
            </a:lvl1pPr>
            <a:lvl2pPr marL="457200" marR="0" indent="0" algn="l" rtl="0">
              <a:defRPr/>
            </a:lvl2pPr>
            <a:lvl3pPr marL="914400" marR="0" indent="0" algn="l" rtl="0">
              <a:defRPr/>
            </a:lvl3pPr>
            <a:lvl4pPr marL="1371600" marR="0" indent="0" algn="l" rtl="0">
              <a:defRPr/>
            </a:lvl4pPr>
            <a:lvl5pPr marL="1828800" marR="0" indent="0" algn="l" rtl="0">
              <a:defRPr/>
            </a:lvl5pPr>
            <a:lvl6pPr marL="2286000" marR="0" indent="0" algn="l" rtl="0">
              <a:defRPr/>
            </a:lvl6pPr>
            <a:lvl7pPr marL="2743200" marR="0" indent="0" algn="l" rtl="0">
              <a:defRPr/>
            </a:lvl7pPr>
            <a:lvl8pPr marL="3200400" marR="0" indent="0" algn="l" rtl="0">
              <a:defRPr/>
            </a:lvl8pPr>
            <a:lvl9pPr marL="3657600" marR="0" indent="0" algn="l" rtl="0"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457200" y="204787"/>
            <a:ext cx="3008399" cy="871499"/>
          </a:xfrm>
          <a:prstGeom prst="rect">
            <a:avLst/>
          </a:prstGeom>
          <a:solidFill>
            <a:srgbClr val="082136"/>
          </a:solidFill>
          <a:ln>
            <a:noFill/>
          </a:ln>
        </p:spPr>
        <p:txBody>
          <a:bodyPr lIns="91425" tIns="91425" rIns="91425" bIns="91425" anchor="b" anchorCtr="0"/>
          <a:lstStyle>
            <a:lvl1pPr marL="0" algn="l"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3575050" y="204787"/>
            <a:ext cx="5111699" cy="4389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2"/>
          </p:nvPr>
        </p:nvSpPr>
        <p:spPr>
          <a:xfrm>
            <a:off x="457200" y="1076325"/>
            <a:ext cx="3008399" cy="3518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buFont typeface="Lato"/>
              <a:buNone/>
              <a:defRPr/>
            </a:lvl1pPr>
            <a:lvl2pPr marL="457200" indent="0" rtl="0">
              <a:buFont typeface="Lato"/>
              <a:buNone/>
              <a:defRPr/>
            </a:lvl2pPr>
            <a:lvl3pPr marL="914400" indent="0" rtl="0">
              <a:buFont typeface="Lato"/>
              <a:buNone/>
              <a:defRPr/>
            </a:lvl3pPr>
            <a:lvl4pPr marL="1371600" indent="0" rtl="0">
              <a:buFont typeface="Lato"/>
              <a:buNone/>
              <a:defRPr/>
            </a:lvl4pPr>
            <a:lvl5pPr marL="1828800" indent="0" rtl="0">
              <a:buFont typeface="Lato"/>
              <a:buNone/>
              <a:defRPr/>
            </a:lvl5pPr>
            <a:lvl6pPr marL="2286000" indent="0" rtl="0">
              <a:buFont typeface="Calibri"/>
              <a:buNone/>
              <a:defRPr/>
            </a:lvl6pPr>
            <a:lvl7pPr marL="2743200" indent="0" rtl="0">
              <a:buFont typeface="Calibri"/>
              <a:buNone/>
              <a:defRPr/>
            </a:lvl7pPr>
            <a:lvl8pPr marL="3200400" indent="0" rtl="0">
              <a:buFont typeface="Calibri"/>
              <a:buNone/>
              <a:defRPr/>
            </a:lvl8pPr>
            <a:lvl9pPr marL="3657600" indent="0" rtl="0"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ftr" idx="11"/>
          </p:nvPr>
        </p:nvSpPr>
        <p:spPr>
          <a:xfrm>
            <a:off x="3126163" y="4759862"/>
            <a:ext cx="5562600" cy="273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/>
            </a:lvl1pPr>
            <a:lvl2pPr marL="457200" marR="0" indent="0" algn="l" rtl="0">
              <a:defRPr/>
            </a:lvl2pPr>
            <a:lvl3pPr marL="914400" marR="0" indent="0" algn="l" rtl="0">
              <a:defRPr/>
            </a:lvl3pPr>
            <a:lvl4pPr marL="1371600" marR="0" indent="0" algn="l" rtl="0">
              <a:defRPr/>
            </a:lvl4pPr>
            <a:lvl5pPr marL="1828800" marR="0" indent="0" algn="l" rtl="0">
              <a:defRPr/>
            </a:lvl5pPr>
            <a:lvl6pPr marL="2286000" marR="0" indent="0" algn="l" rtl="0">
              <a:defRPr/>
            </a:lvl6pPr>
            <a:lvl7pPr marL="2743200" marR="0" indent="0" algn="l" rtl="0">
              <a:defRPr/>
            </a:lvl7pPr>
            <a:lvl8pPr marL="3200400" marR="0" indent="0" algn="l" rtl="0">
              <a:defRPr/>
            </a:lvl8pPr>
            <a:lvl9pPr marL="3657600" marR="0" indent="0" algn="l" rtl="0"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1792288" y="3600450"/>
            <a:ext cx="5486399" cy="425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buClr>
                <a:srgbClr val="434343"/>
              </a:buClr>
              <a:buSzPct val="100000"/>
              <a:defRPr sz="1400">
                <a:solidFill>
                  <a:srgbClr val="434343"/>
                </a:solidFill>
              </a:defRPr>
            </a:lvl1pPr>
            <a:lvl2pPr rtl="0">
              <a:buClr>
                <a:srgbClr val="434343"/>
              </a:buClr>
              <a:buSzPct val="100000"/>
              <a:defRPr sz="1400">
                <a:solidFill>
                  <a:srgbClr val="434343"/>
                </a:solidFill>
              </a:defRPr>
            </a:lvl2pPr>
            <a:lvl3pPr rtl="0">
              <a:buClr>
                <a:srgbClr val="434343"/>
              </a:buClr>
              <a:buSzPct val="100000"/>
              <a:defRPr sz="1400">
                <a:solidFill>
                  <a:srgbClr val="434343"/>
                </a:solidFill>
              </a:defRPr>
            </a:lvl3pPr>
            <a:lvl4pPr rtl="0">
              <a:buClr>
                <a:srgbClr val="434343"/>
              </a:buClr>
              <a:buSzPct val="100000"/>
              <a:defRPr sz="1400">
                <a:solidFill>
                  <a:srgbClr val="434343"/>
                </a:solidFill>
              </a:defRPr>
            </a:lvl4pPr>
            <a:lvl5pPr rtl="0">
              <a:buClr>
                <a:srgbClr val="434343"/>
              </a:buClr>
              <a:buSzPct val="100000"/>
              <a:defRPr sz="1400">
                <a:solidFill>
                  <a:srgbClr val="434343"/>
                </a:solidFill>
              </a:defRPr>
            </a:lvl5pPr>
            <a:lvl6pPr rtl="0">
              <a:buClr>
                <a:srgbClr val="434343"/>
              </a:buClr>
              <a:buSzPct val="100000"/>
              <a:defRPr sz="1400">
                <a:solidFill>
                  <a:srgbClr val="434343"/>
                </a:solidFill>
              </a:defRPr>
            </a:lvl6pPr>
            <a:lvl7pPr rtl="0">
              <a:buClr>
                <a:srgbClr val="434343"/>
              </a:buClr>
              <a:buSzPct val="100000"/>
              <a:defRPr sz="1400">
                <a:solidFill>
                  <a:srgbClr val="434343"/>
                </a:solidFill>
              </a:defRPr>
            </a:lvl7pPr>
            <a:lvl8pPr rtl="0">
              <a:buClr>
                <a:srgbClr val="434343"/>
              </a:buClr>
              <a:buSzPct val="100000"/>
              <a:defRPr sz="1400">
                <a:solidFill>
                  <a:srgbClr val="434343"/>
                </a:solidFill>
              </a:defRPr>
            </a:lvl8pPr>
            <a:lvl9pPr rtl="0">
              <a:buClr>
                <a:srgbClr val="434343"/>
              </a:buClr>
              <a:buSzPct val="100000"/>
              <a:defRPr sz="1400"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45" name="Shape 45"/>
          <p:cNvSpPr>
            <a:spLocks noGrp="1"/>
          </p:cNvSpPr>
          <p:nvPr>
            <p:ph type="pic" idx="2"/>
          </p:nvPr>
        </p:nvSpPr>
        <p:spPr>
          <a:xfrm>
            <a:off x="1792288" y="459581"/>
            <a:ext cx="5486399" cy="3086099"/>
          </a:xfrm>
          <a:prstGeom prst="rect">
            <a:avLst/>
          </a:prstGeom>
          <a:noFill/>
          <a:ln>
            <a:noFill/>
          </a:ln>
        </p:spPr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1792288" y="4025503"/>
            <a:ext cx="5486399" cy="603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buFont typeface="Lato"/>
              <a:buNone/>
              <a:defRPr/>
            </a:lvl1pPr>
            <a:lvl2pPr marL="457200" indent="0" rtl="0">
              <a:buFont typeface="Lato"/>
              <a:buNone/>
              <a:defRPr/>
            </a:lvl2pPr>
            <a:lvl3pPr marL="914400" indent="0" rtl="0">
              <a:buFont typeface="Lato"/>
              <a:buNone/>
              <a:defRPr/>
            </a:lvl3pPr>
            <a:lvl4pPr marL="1371600" indent="0" rtl="0">
              <a:buFont typeface="Lato"/>
              <a:buNone/>
              <a:defRPr/>
            </a:lvl4pPr>
            <a:lvl5pPr marL="1828800" indent="0" rtl="0">
              <a:buFont typeface="Lato"/>
              <a:buNone/>
              <a:defRPr/>
            </a:lvl5pPr>
            <a:lvl6pPr marL="2286000" indent="0" rtl="0">
              <a:buFont typeface="Calibri"/>
              <a:buNone/>
              <a:defRPr/>
            </a:lvl6pPr>
            <a:lvl7pPr marL="2743200" indent="0" rtl="0">
              <a:buFont typeface="Calibri"/>
              <a:buNone/>
              <a:defRPr/>
            </a:lvl7pPr>
            <a:lvl8pPr marL="3200400" indent="0" rtl="0">
              <a:buFont typeface="Calibri"/>
              <a:buNone/>
              <a:defRPr/>
            </a:lvl8pPr>
            <a:lvl9pPr marL="3657600" indent="0" rtl="0"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ftr" idx="11"/>
          </p:nvPr>
        </p:nvSpPr>
        <p:spPr>
          <a:xfrm>
            <a:off x="3126163" y="4759862"/>
            <a:ext cx="5562600" cy="273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/>
            </a:lvl1pPr>
            <a:lvl2pPr marL="457200" marR="0" indent="0" algn="l" rtl="0">
              <a:defRPr/>
            </a:lvl2pPr>
            <a:lvl3pPr marL="914400" marR="0" indent="0" algn="l" rtl="0">
              <a:defRPr/>
            </a:lvl3pPr>
            <a:lvl4pPr marL="1371600" marR="0" indent="0" algn="l" rtl="0">
              <a:defRPr/>
            </a:lvl4pPr>
            <a:lvl5pPr marL="1828800" marR="0" indent="0" algn="l" rtl="0">
              <a:defRPr/>
            </a:lvl5pPr>
            <a:lvl6pPr marL="2286000" marR="0" indent="0" algn="l" rtl="0">
              <a:defRPr/>
            </a:lvl6pPr>
            <a:lvl7pPr marL="2743200" marR="0" indent="0" algn="l" rtl="0">
              <a:defRPr/>
            </a:lvl7pPr>
            <a:lvl8pPr marL="3200400" marR="0" indent="0" algn="l" rtl="0">
              <a:defRPr/>
            </a:lvl8pPr>
            <a:lvl9pPr marL="3657600" marR="0" indent="0" algn="l" rtl="0"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5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3DADF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0" y="0"/>
            <a:ext cx="9144000" cy="857400"/>
          </a:xfrm>
          <a:prstGeom prst="rect">
            <a:avLst/>
          </a:prstGeom>
          <a:solidFill>
            <a:srgbClr val="082136"/>
          </a:solidFill>
          <a:ln>
            <a:noFill/>
          </a:ln>
        </p:spPr>
        <p:txBody>
          <a:bodyPr lIns="91425" tIns="91425" rIns="91425" bIns="91425" anchor="ctr" anchorCtr="0"/>
          <a:lstStyle>
            <a:lvl1pPr marL="457200" marR="0" indent="0" algn="l" rtl="0">
              <a:spcBef>
                <a:spcPts val="0"/>
              </a:spcBef>
              <a:buClr>
                <a:srgbClr val="FF9900"/>
              </a:buClr>
              <a:buSzPct val="100000"/>
              <a:buFont typeface="Lato"/>
              <a:buNone/>
              <a:defRPr sz="3600" b="1">
                <a:solidFill>
                  <a:srgbClr val="FF9900"/>
                </a:solidFill>
              </a:defRPr>
            </a:lvl1pPr>
            <a:lvl2pPr marL="0" marR="0" indent="0" algn="l" rtl="0">
              <a:buClr>
                <a:srgbClr val="FF9900"/>
              </a:buClr>
              <a:buSzPct val="100000"/>
              <a:defRPr sz="3600">
                <a:solidFill>
                  <a:srgbClr val="FF9900"/>
                </a:solidFill>
              </a:defRPr>
            </a:lvl2pPr>
            <a:lvl3pPr marL="0" marR="0" indent="0" algn="l" rtl="0">
              <a:buClr>
                <a:srgbClr val="FF9900"/>
              </a:buClr>
              <a:buSzPct val="100000"/>
              <a:defRPr sz="3600">
                <a:solidFill>
                  <a:srgbClr val="FF9900"/>
                </a:solidFill>
              </a:defRPr>
            </a:lvl3pPr>
            <a:lvl4pPr marL="0" marR="0" indent="0" algn="l" rtl="0">
              <a:buClr>
                <a:srgbClr val="FF9900"/>
              </a:buClr>
              <a:buSzPct val="100000"/>
              <a:defRPr sz="3600">
                <a:solidFill>
                  <a:srgbClr val="FF9900"/>
                </a:solidFill>
              </a:defRPr>
            </a:lvl4pPr>
            <a:lvl5pPr marL="0" marR="0" indent="0" algn="l" rtl="0">
              <a:buClr>
                <a:srgbClr val="FF9900"/>
              </a:buClr>
              <a:buSzPct val="100000"/>
              <a:defRPr sz="3600">
                <a:solidFill>
                  <a:srgbClr val="FF9900"/>
                </a:solidFill>
              </a:defRPr>
            </a:lvl5pPr>
            <a:lvl6pPr marL="0" marR="0" indent="0" algn="l" rtl="0">
              <a:buClr>
                <a:srgbClr val="FF9900"/>
              </a:buClr>
              <a:buSzPct val="100000"/>
              <a:defRPr sz="3600">
                <a:solidFill>
                  <a:srgbClr val="FF9900"/>
                </a:solidFill>
              </a:defRPr>
            </a:lvl6pPr>
            <a:lvl7pPr marL="0" marR="0" indent="0" algn="l" rtl="0">
              <a:buClr>
                <a:srgbClr val="FF9900"/>
              </a:buClr>
              <a:buSzPct val="100000"/>
              <a:defRPr sz="3600">
                <a:solidFill>
                  <a:srgbClr val="FF9900"/>
                </a:solidFill>
              </a:defRPr>
            </a:lvl7pPr>
            <a:lvl8pPr marL="0" marR="0" indent="0" algn="l" rtl="0">
              <a:buClr>
                <a:srgbClr val="FF9900"/>
              </a:buClr>
              <a:buSzPct val="100000"/>
              <a:defRPr sz="3600">
                <a:solidFill>
                  <a:srgbClr val="FF9900"/>
                </a:solidFill>
              </a:defRPr>
            </a:lvl8pPr>
            <a:lvl9pPr marL="0" marR="0" indent="0" algn="l" rtl="0">
              <a:buClr>
                <a:srgbClr val="FF9900"/>
              </a:buClr>
              <a:buSzPct val="100000"/>
              <a:defRPr sz="3600">
                <a:solidFill>
                  <a:srgbClr val="FF9900"/>
                </a:solidFill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indent="-139700" algn="l" rtl="0">
              <a:spcBef>
                <a:spcPts val="640"/>
              </a:spcBef>
              <a:buClr>
                <a:srgbClr val="434343"/>
              </a:buClr>
              <a:buFont typeface="Lato"/>
              <a:buChar char="•"/>
              <a:defRPr>
                <a:solidFill>
                  <a:srgbClr val="434343"/>
                </a:solidFill>
              </a:defRPr>
            </a:lvl1pPr>
            <a:lvl2pPr marL="742950" marR="0" indent="-107950" algn="l" rtl="0">
              <a:spcBef>
                <a:spcPts val="560"/>
              </a:spcBef>
              <a:buClr>
                <a:srgbClr val="434343"/>
              </a:buClr>
              <a:buFont typeface="Lato"/>
              <a:buChar char="–"/>
              <a:defRPr>
                <a:solidFill>
                  <a:srgbClr val="434343"/>
                </a:solidFill>
              </a:defRPr>
            </a:lvl2pPr>
            <a:lvl3pPr marL="1143000" marR="0" indent="-76200" algn="l" rtl="0">
              <a:spcBef>
                <a:spcPts val="480"/>
              </a:spcBef>
              <a:buClr>
                <a:srgbClr val="434343"/>
              </a:buClr>
              <a:buFont typeface="Lato"/>
              <a:buChar char="•"/>
              <a:defRPr>
                <a:solidFill>
                  <a:srgbClr val="434343"/>
                </a:solidFill>
              </a:defRPr>
            </a:lvl3pPr>
            <a:lvl4pPr marL="1600200" marR="0" indent="-101600" algn="l" rtl="0">
              <a:spcBef>
                <a:spcPts val="400"/>
              </a:spcBef>
              <a:buClr>
                <a:srgbClr val="434343"/>
              </a:buClr>
              <a:buFont typeface="Lato"/>
              <a:buChar char="–"/>
              <a:defRPr>
                <a:solidFill>
                  <a:srgbClr val="434343"/>
                </a:solidFill>
              </a:defRPr>
            </a:lvl4pPr>
            <a:lvl5pPr marL="2057400" marR="0" indent="-101600" algn="l" rtl="0">
              <a:spcBef>
                <a:spcPts val="400"/>
              </a:spcBef>
              <a:buClr>
                <a:srgbClr val="434343"/>
              </a:buClr>
              <a:buFont typeface="Lato"/>
              <a:buChar char="»"/>
              <a:defRPr>
                <a:solidFill>
                  <a:srgbClr val="434343"/>
                </a:solidFill>
              </a:defRPr>
            </a:lvl5pPr>
            <a:lvl6pPr marL="2514600" marR="0" indent="-101600" algn="l" rtl="0">
              <a:spcBef>
                <a:spcPts val="400"/>
              </a:spcBef>
              <a:buClr>
                <a:srgbClr val="434343"/>
              </a:buClr>
              <a:buFont typeface="Calibri"/>
              <a:buChar char="•"/>
              <a:defRPr>
                <a:solidFill>
                  <a:srgbClr val="434343"/>
                </a:solidFill>
              </a:defRPr>
            </a:lvl6pPr>
            <a:lvl7pPr marL="2971800" marR="0" indent="-101600" algn="l" rtl="0">
              <a:spcBef>
                <a:spcPts val="400"/>
              </a:spcBef>
              <a:buClr>
                <a:srgbClr val="434343"/>
              </a:buClr>
              <a:buFont typeface="Calibri"/>
              <a:buChar char="•"/>
              <a:defRPr>
                <a:solidFill>
                  <a:srgbClr val="434343"/>
                </a:solidFill>
              </a:defRPr>
            </a:lvl7pPr>
            <a:lvl8pPr marL="3429000" marR="0" indent="-101600" algn="l" rtl="0">
              <a:spcBef>
                <a:spcPts val="400"/>
              </a:spcBef>
              <a:buClr>
                <a:srgbClr val="434343"/>
              </a:buClr>
              <a:buFont typeface="Calibri"/>
              <a:buChar char="•"/>
              <a:defRPr>
                <a:solidFill>
                  <a:srgbClr val="434343"/>
                </a:solidFill>
              </a:defRPr>
            </a:lvl8pPr>
            <a:lvl9pPr marL="3886200" marR="0" indent="-101600" algn="l" rtl="0">
              <a:spcBef>
                <a:spcPts val="400"/>
              </a:spcBef>
              <a:buClr>
                <a:srgbClr val="434343"/>
              </a:buClr>
              <a:buFont typeface="Calibri"/>
              <a:buChar char="•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3126163" y="4759862"/>
            <a:ext cx="5562600" cy="273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/>
            </a:lvl1pPr>
            <a:lvl2pPr marL="457200" marR="0" indent="0" algn="l" rtl="0">
              <a:defRPr/>
            </a:lvl2pPr>
            <a:lvl3pPr marL="914400" marR="0" indent="0" algn="l" rtl="0">
              <a:defRPr/>
            </a:lvl3pPr>
            <a:lvl4pPr marL="1371600" marR="0" indent="0" algn="l" rtl="0">
              <a:defRPr/>
            </a:lvl4pPr>
            <a:lvl5pPr marL="1828800" marR="0" indent="0" algn="l" rtl="0">
              <a:defRPr/>
            </a:lvl5pPr>
            <a:lvl6pPr marL="2286000" marR="0" indent="0" algn="l" rtl="0">
              <a:defRPr/>
            </a:lvl6pPr>
            <a:lvl7pPr marL="2743200" marR="0" indent="0" algn="l" rtl="0">
              <a:defRPr/>
            </a:lvl7pPr>
            <a:lvl8pPr marL="3200400" marR="0" indent="0" algn="l" rtl="0">
              <a:defRPr/>
            </a:lvl8pPr>
            <a:lvl9pPr marL="3657600" marR="0" indent="0" algn="l" rtl="0">
              <a:defRPr/>
            </a:lvl9pPr>
          </a:lstStyle>
          <a:p>
            <a:endParaRPr/>
          </a:p>
        </p:txBody>
      </p:sp>
      <p:pic>
        <p:nvPicPr>
          <p:cNvPr id="8" name="Shape 8"/>
          <p:cNvPicPr preferRelativeResize="0"/>
          <p:nvPr/>
        </p:nvPicPr>
        <p:blipFill>
          <a:blip r:embed="rId15"/>
          <a:stretch>
            <a:fillRect/>
          </a:stretch>
        </p:blipFill>
        <p:spPr>
          <a:xfrm>
            <a:off x="457200" y="4667951"/>
            <a:ext cx="1082704" cy="379349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s://www.callfire.com/api-documentation/rest/version/1.1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2.xml"/><Relationship Id="rId3" Type="http://schemas.openxmlformats.org/officeDocument/2006/relationships/hyperlink" Target="https://www.callfire.com/api-documentation/rest/version/1.1%23!/text/SendText_post_0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llfire.com/api-documentation/version/1.1" TargetMode="External"/><Relationship Id="rId4" Type="http://schemas.openxmlformats.org/officeDocument/2006/relationships/hyperlink" Target="http://www.callfire.com/api/1.1/wsdl/callfire-service-http-soap12.wsdl" TargetMode="External"/><Relationship Id="rId5" Type="http://schemas.openxmlformats.org/officeDocument/2006/relationships/hyperlink" Target="www.callfire.com/api-documentation/version/1.1/TextService/SendText" TargetMode="External"/><Relationship Id="rId6" Type="http://schemas.openxmlformats.org/officeDocument/2006/relationships/hyperlink" Target="https://github.com/CallFire/CallFire-PHP-SDK" TargetMode="External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6.xml"/><Relationship Id="rId3" Type="http://schemas.openxmlformats.org/officeDocument/2006/relationships/hyperlink" Target="https://www.callfire.com/api-documentation/version/1.1/TextService/SendText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0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Relationship Id="rId3" Type="http://schemas.openxmlformats.org/officeDocument/2006/relationships/hyperlink" Target="http://www.callfire.com/ui/manage/access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llfire.com/api-documentation" TargetMode="External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>
            <a:spLocks noGrp="1"/>
          </p:cNvSpPr>
          <p:nvPr>
            <p:ph type="ctrTitle"/>
          </p:nvPr>
        </p:nvSpPr>
        <p:spPr>
          <a:xfrm>
            <a:off x="685800" y="1583342"/>
            <a:ext cx="7772400" cy="115985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buNone/>
            </a:pPr>
            <a:r>
              <a:rPr lang="en"/>
              <a:t>CallFire API</a:t>
            </a:r>
          </a:p>
        </p:txBody>
      </p:sp>
      <p:sp>
        <p:nvSpPr>
          <p:cNvPr id="64" name="Shape 64"/>
          <p:cNvSpPr txBox="1">
            <a:spLocks noGrp="1"/>
          </p:cNvSpPr>
          <p:nvPr>
            <p:ph type="subTitle" idx="1"/>
          </p:nvPr>
        </p:nvSpPr>
        <p:spPr>
          <a:xfrm>
            <a:off x="685799" y="2840053"/>
            <a:ext cx="7772400" cy="7847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"/>
              <a:t>Introduction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en"/>
              <a:t>REST Documentation</a:t>
            </a:r>
          </a:p>
        </p:txBody>
      </p:sp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68300" rtl="0">
              <a:buClr>
                <a:srgbClr val="434343"/>
              </a:buClr>
              <a:buSzPct val="100000"/>
              <a:buFont typeface="Lato"/>
              <a:buChar char="•"/>
            </a:pPr>
            <a:r>
              <a:rPr lang="en" sz="2200" u="sng" dirty="0">
                <a:solidFill>
                  <a:schemeClr val="hlink"/>
                </a:solidFill>
                <a:hlinkClick r:id="rId3"/>
              </a:rPr>
              <a:t>https://www.callfire.com/api-documentation/rest/version/1.1</a:t>
            </a:r>
          </a:p>
          <a:p>
            <a:pPr marL="457200" lvl="0" indent="-381000" rtl="0">
              <a:buClr>
                <a:srgbClr val="434343"/>
              </a:buClr>
              <a:buSzPct val="100000"/>
              <a:buFont typeface="Lato"/>
              <a:buChar char="•"/>
            </a:pPr>
            <a:r>
              <a:rPr lang="en" sz="2400" dirty="0"/>
              <a:t>Execute REST API calls through documentation page.</a:t>
            </a:r>
          </a:p>
          <a:p>
            <a:pPr marL="914400" lvl="1" indent="-381000" rtl="0">
              <a:buClr>
                <a:srgbClr val="434343"/>
              </a:buClr>
              <a:buSzPct val="100000"/>
              <a:buFont typeface="Lato"/>
              <a:buChar char="–"/>
            </a:pPr>
            <a:r>
              <a:rPr lang="en-US" sz="2400" dirty="0" smtClean="0"/>
              <a:t>“</a:t>
            </a:r>
            <a:r>
              <a:rPr lang="en" sz="2400" dirty="0" smtClean="0"/>
              <a:t>Try Me</a:t>
            </a:r>
            <a:r>
              <a:rPr lang="en-US" sz="2400" dirty="0" smtClean="0"/>
              <a:t>!”</a:t>
            </a:r>
            <a:r>
              <a:rPr lang="en" sz="2400" dirty="0" smtClean="0"/>
              <a:t> </a:t>
            </a:r>
            <a:r>
              <a:rPr lang="en" sz="2400" dirty="0"/>
              <a:t>button on bottom.</a:t>
            </a:r>
          </a:p>
          <a:p>
            <a:pPr marL="914400" lvl="1" indent="-381000" rtl="0">
              <a:buClr>
                <a:srgbClr val="434343"/>
              </a:buClr>
              <a:buSzPct val="100000"/>
              <a:buFont typeface="Lato"/>
              <a:buChar char="–"/>
            </a:pPr>
            <a:r>
              <a:rPr lang="en" sz="2400" dirty="0"/>
              <a:t>Browser will request API credentials.</a:t>
            </a:r>
          </a:p>
          <a:p>
            <a:pPr marL="457200" lvl="0" indent="-381000" rtl="0">
              <a:buClr>
                <a:srgbClr val="434343"/>
              </a:buClr>
              <a:buSzPct val="100000"/>
              <a:buFont typeface="Lato"/>
              <a:buChar char="•"/>
            </a:pPr>
            <a:r>
              <a:rPr lang="en" sz="2400" dirty="0"/>
              <a:t>XML encoding by default. Use JSON encoding by appending .json to resource uri (.../rest/text.json).</a:t>
            </a:r>
          </a:p>
          <a:p>
            <a:pPr marL="457200" lvl="0" indent="-381000" rtl="0">
              <a:buClr>
                <a:srgbClr val="434343"/>
              </a:buClr>
              <a:buSzPct val="100000"/>
              <a:buFont typeface="Lato"/>
              <a:buChar char="•"/>
            </a:pPr>
            <a:r>
              <a:rPr lang="en" sz="2400" dirty="0"/>
              <a:t>Side panel offers SOAP service names to show operation mapping (SendText -&gt; POST /text).</a:t>
            </a:r>
          </a:p>
          <a:p>
            <a:pPr marL="457200" lvl="0" indent="-381000" rtl="0">
              <a:buClr>
                <a:srgbClr val="434343"/>
              </a:buClr>
              <a:buSzPct val="100000"/>
              <a:buFont typeface="Lato"/>
              <a:buChar char="•"/>
            </a:pPr>
            <a:r>
              <a:rPr lang="en" sz="2400" dirty="0"/>
              <a:t>Form encoding for POST (see POST /contact/list).</a:t>
            </a:r>
          </a:p>
          <a:p>
            <a:endParaRPr lang="en" sz="2400" dirty="0"/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" name="Shape 122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801612" y="0"/>
            <a:ext cx="7540775" cy="5143500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algn="ctr">
              <a:buNone/>
            </a:pPr>
            <a:r>
              <a:rPr lang="en"/>
              <a:t>SendText REST Example</a:t>
            </a:r>
          </a:p>
        </p:txBody>
      </p:sp>
      <p:sp>
        <p:nvSpPr>
          <p:cNvPr id="128" name="Shape 128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buClr>
                <a:srgbClr val="434343"/>
              </a:buClr>
              <a:buSzPct val="100000"/>
              <a:buFont typeface="Lato"/>
              <a:buChar char="•"/>
            </a:pPr>
            <a:r>
              <a:rPr lang="en" sz="2400" dirty="0"/>
              <a:t>Goto POST /text REST documentation.</a:t>
            </a:r>
          </a:p>
          <a:p>
            <a:pPr marL="914400" lvl="1" indent="-317500" rtl="0">
              <a:buClr>
                <a:srgbClr val="434343"/>
              </a:buClr>
              <a:buSzPct val="100000"/>
              <a:buFont typeface="Lato"/>
              <a:buChar char="–"/>
            </a:pPr>
            <a:r>
              <a:rPr lang="en" u="sng" dirty="0">
                <a:solidFill>
                  <a:schemeClr val="hlink"/>
                </a:solidFill>
                <a:hlinkClick r:id="rId3"/>
              </a:rPr>
              <a:t>https://www.callfire.com/api-documentation/rest/version/1.1#!/text/SendText_post_0</a:t>
            </a:r>
          </a:p>
          <a:p>
            <a:pPr marL="457200" lvl="0" indent="-381000" rtl="0">
              <a:buClr>
                <a:srgbClr val="434343"/>
              </a:buClr>
              <a:buSzPct val="100000"/>
              <a:buFont typeface="Lato"/>
              <a:buChar char="•"/>
            </a:pPr>
            <a:r>
              <a:rPr lang="en" sz="2400" dirty="0"/>
              <a:t>Mandatory parameters - Type, To, and Message.</a:t>
            </a:r>
          </a:p>
          <a:p>
            <a:pPr marL="457200" lvl="0" indent="-381000" rtl="0">
              <a:buClr>
                <a:srgbClr val="434343"/>
              </a:buClr>
              <a:buSzPct val="100000"/>
              <a:buFont typeface="Lato"/>
              <a:buChar char="•"/>
            </a:pPr>
            <a:r>
              <a:rPr lang="en" sz="2400" dirty="0"/>
              <a:t>Fill in parameters - Type = ‘Text’, To = ‘1310… 1213….’, Message = ‘Test sending SMS message’.</a:t>
            </a:r>
          </a:p>
          <a:p>
            <a:pPr marL="457200" lvl="0" indent="-381000" rtl="0">
              <a:buClr>
                <a:srgbClr val="434343"/>
              </a:buClr>
              <a:buSzPct val="100000"/>
              <a:buFont typeface="Lato"/>
              <a:buChar char="•"/>
            </a:pPr>
            <a:r>
              <a:rPr lang="en" sz="2400" dirty="0"/>
              <a:t>Hit </a:t>
            </a:r>
            <a:r>
              <a:rPr lang="en-US" sz="2400" dirty="0" smtClean="0"/>
              <a:t>“</a:t>
            </a:r>
            <a:r>
              <a:rPr lang="en" sz="2400" dirty="0" smtClean="0"/>
              <a:t>Try </a:t>
            </a:r>
            <a:r>
              <a:rPr lang="en" sz="2400" dirty="0"/>
              <a:t>it out</a:t>
            </a:r>
            <a:r>
              <a:rPr lang="en" sz="2400" dirty="0" smtClean="0"/>
              <a:t>!</a:t>
            </a:r>
            <a:r>
              <a:rPr lang="en-US" sz="2400" dirty="0" smtClean="0"/>
              <a:t>”</a:t>
            </a:r>
            <a:r>
              <a:rPr lang="en" sz="2400" dirty="0" smtClean="0"/>
              <a:t> </a:t>
            </a:r>
            <a:r>
              <a:rPr lang="en" sz="2400" dirty="0"/>
              <a:t>at bottom.</a:t>
            </a:r>
          </a:p>
          <a:p>
            <a:pPr marL="457200" lvl="0" indent="-381000">
              <a:buClr>
                <a:srgbClr val="434343"/>
              </a:buClr>
              <a:buSzPct val="100000"/>
              <a:buFont typeface="Lato"/>
              <a:buChar char="•"/>
            </a:pPr>
            <a:r>
              <a:rPr lang="en" sz="2400" dirty="0"/>
              <a:t>Returned XML is a ‘ResourceReference’ which includes ‘Id’ (BroadcastId) and ‘Location’ (resource uri) to retrieve referenced broadcast from.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" name="Shape 133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932337" y="0"/>
            <a:ext cx="7279326" cy="5143499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" name="Shape 138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1420787" y="0"/>
            <a:ext cx="6302418" cy="5143500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algn="ctr">
              <a:lnSpc>
                <a:spcPct val="115000"/>
              </a:lnSpc>
              <a:buNone/>
            </a:pPr>
            <a:r>
              <a:rPr lang="en"/>
              <a:t>SOAP Documentation</a:t>
            </a:r>
          </a:p>
        </p:txBody>
      </p:sp>
      <p:sp>
        <p:nvSpPr>
          <p:cNvPr id="144" name="Shape 144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503799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lnSpc>
                <a:spcPct val="115000"/>
              </a:lnSpc>
              <a:buClr>
                <a:srgbClr val="434343"/>
              </a:buClr>
              <a:buSzPct val="100000"/>
              <a:buFont typeface="Lato"/>
              <a:buChar char="•"/>
            </a:pPr>
            <a:r>
              <a:rPr lang="en" sz="2400" u="sng">
                <a:solidFill>
                  <a:schemeClr val="hlink"/>
                </a:solidFill>
                <a:hlinkClick r:id="rId3"/>
              </a:rPr>
              <a:t>www.callfire.com/api-documentation/version/1.1</a:t>
            </a:r>
          </a:p>
          <a:p>
            <a:pPr marL="457200" lvl="0" indent="-368300" rtl="0">
              <a:lnSpc>
                <a:spcPct val="115000"/>
              </a:lnSpc>
              <a:buClr>
                <a:srgbClr val="434343"/>
              </a:buClr>
              <a:buSzPct val="91666"/>
              <a:buFont typeface="Lato"/>
              <a:buChar char="•"/>
            </a:pPr>
            <a:r>
              <a:rPr lang="en" sz="2400"/>
              <a:t>WSDL</a:t>
            </a:r>
            <a:r>
              <a:rPr lang="en" sz="1800"/>
              <a:t> - </a:t>
            </a:r>
            <a:r>
              <a:rPr lang="en" sz="1800" u="sng">
                <a:solidFill>
                  <a:schemeClr val="hlink"/>
                </a:solidFill>
                <a:hlinkClick r:id="rId4"/>
              </a:rPr>
              <a:t>www.callfire.com/api/1.1/wsdl/callfire-service-http-soap12.wsdl</a:t>
            </a:r>
          </a:p>
          <a:p>
            <a:pPr marL="457200" lvl="0" indent="-381000" rtl="0">
              <a:lnSpc>
                <a:spcPct val="115000"/>
              </a:lnSpc>
              <a:buClr>
                <a:srgbClr val="434343"/>
              </a:buClr>
              <a:buSzPct val="100000"/>
              <a:buFont typeface="Lato"/>
              <a:buChar char="•"/>
            </a:pPr>
            <a:r>
              <a:rPr lang="en" sz="2400"/>
              <a:t>PHP examples provided for each SOAP call.</a:t>
            </a:r>
          </a:p>
          <a:p>
            <a:pPr marL="914400" lvl="1" indent="-342900" rtl="0">
              <a:lnSpc>
                <a:spcPct val="115000"/>
              </a:lnSpc>
              <a:buClr>
                <a:srgbClr val="434343"/>
              </a:buClr>
              <a:buSzPct val="100000"/>
              <a:buFont typeface="Lato"/>
              <a:buChar char="–"/>
            </a:pPr>
            <a:r>
              <a:rPr lang="en" sz="1800" u="sng">
                <a:solidFill>
                  <a:schemeClr val="hlink"/>
                </a:solidFill>
                <a:hlinkClick r:id="rId5"/>
              </a:rPr>
              <a:t>www.callfire.com/api-documentation/version/1.1/TextService/SendText</a:t>
            </a:r>
          </a:p>
          <a:p>
            <a:pPr marL="457200" lvl="0" indent="-381000" rtl="0">
              <a:lnSpc>
                <a:spcPct val="115000"/>
              </a:lnSpc>
              <a:buClr>
                <a:srgbClr val="434343"/>
              </a:buClr>
              <a:buSzPct val="100000"/>
              <a:buFont typeface="Lato"/>
              <a:buChar char="•"/>
            </a:pPr>
            <a:r>
              <a:rPr lang="en" sz="2400"/>
              <a:t>PHP Soap SDK with more complex examples.</a:t>
            </a:r>
          </a:p>
          <a:p>
            <a:pPr marL="914400" lvl="1" indent="-381000" rtl="0">
              <a:lnSpc>
                <a:spcPct val="115000"/>
              </a:lnSpc>
              <a:buClr>
                <a:srgbClr val="434343"/>
              </a:buClr>
              <a:buSzPct val="100000"/>
              <a:buFont typeface="Lato"/>
              <a:buChar char="–"/>
            </a:pPr>
            <a:r>
              <a:rPr lang="en" sz="2400" u="sng">
                <a:solidFill>
                  <a:schemeClr val="hlink"/>
                </a:solidFill>
                <a:hlinkClick r:id="rId6"/>
              </a:rPr>
              <a:t>github.com/CallFire/CallFire-PHP-SDK</a:t>
            </a:r>
          </a:p>
          <a:p>
            <a:endParaRPr lang="en" sz="2400" u="sng">
              <a:solidFill>
                <a:schemeClr val="hlink"/>
              </a:solidFill>
              <a:hlinkClick r:id="rId6"/>
            </a:endParaRP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buNone/>
            </a:pPr>
            <a:r>
              <a:rPr lang="en"/>
              <a:t>SendText SOAP PHP Example</a:t>
            </a:r>
          </a:p>
        </p:txBody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lnSpc>
                <a:spcPct val="115000"/>
              </a:lnSpc>
              <a:buClr>
                <a:srgbClr val="434343"/>
              </a:buClr>
              <a:buSzPct val="100000"/>
              <a:buFont typeface="Lato"/>
              <a:buChar char="•"/>
            </a:pPr>
            <a:r>
              <a:rPr lang="en" sz="2400"/>
              <a:t>Find SendText in SOAP documentation.</a:t>
            </a:r>
          </a:p>
          <a:p>
            <a:pPr marL="914400" lvl="1" indent="-342900" rtl="0">
              <a:lnSpc>
                <a:spcPct val="115000"/>
              </a:lnSpc>
              <a:buClr>
                <a:srgbClr val="434343"/>
              </a:buClr>
              <a:buSzPct val="100000"/>
              <a:buFont typeface="Lato"/>
              <a:buChar char="–"/>
            </a:pPr>
            <a:r>
              <a:rPr lang="en" sz="1800" u="sng">
                <a:solidFill>
                  <a:schemeClr val="hlink"/>
                </a:solidFill>
                <a:hlinkClick r:id="rId3"/>
              </a:rPr>
              <a:t>www.callfire.com/api-documentation/version/1.1/TextService/SendText</a:t>
            </a:r>
          </a:p>
          <a:p>
            <a:pPr marL="457200" lvl="0" indent="-381000" rtl="0">
              <a:lnSpc>
                <a:spcPct val="115000"/>
              </a:lnSpc>
              <a:buClr>
                <a:srgbClr val="434343"/>
              </a:buClr>
              <a:buSzPct val="100000"/>
              <a:buFont typeface="Lato"/>
              <a:buChar char="•"/>
            </a:pPr>
            <a:r>
              <a:rPr lang="en" sz="2400"/>
              <a:t>Mandatory parameters - ToNumber and Message.</a:t>
            </a:r>
          </a:p>
          <a:p>
            <a:pPr marL="457200" lvl="0" indent="-381000" rtl="0">
              <a:lnSpc>
                <a:spcPct val="115000"/>
              </a:lnSpc>
              <a:buClr>
                <a:srgbClr val="434343"/>
              </a:buClr>
              <a:buSzPct val="100000"/>
              <a:buFont typeface="Lato"/>
              <a:buChar char="•"/>
            </a:pPr>
            <a:r>
              <a:rPr lang="en" sz="2400"/>
              <a:t>Copy PHP code in documentation to .php file.</a:t>
            </a:r>
          </a:p>
          <a:p>
            <a:pPr marL="914400" lvl="1" indent="-381000" rtl="0">
              <a:lnSpc>
                <a:spcPct val="115000"/>
              </a:lnSpc>
              <a:buClr>
                <a:srgbClr val="434343"/>
              </a:buClr>
              <a:buSzPct val="100000"/>
              <a:buFont typeface="Lato"/>
              <a:buChar char="–"/>
            </a:pPr>
            <a:r>
              <a:rPr lang="en" sz="2400"/>
              <a:t>First SendText creates new broadcast.</a:t>
            </a:r>
          </a:p>
          <a:p>
            <a:pPr marL="914400" lvl="1" indent="-381000" rtl="0">
              <a:lnSpc>
                <a:spcPct val="115000"/>
              </a:lnSpc>
              <a:buClr>
                <a:srgbClr val="434343"/>
              </a:buClr>
              <a:buSzPct val="100000"/>
              <a:buFont typeface="Lato"/>
              <a:buChar char="–"/>
            </a:pPr>
            <a:r>
              <a:rPr lang="en" sz="2400"/>
              <a:t>Second SendText uses existing broadcast.</a:t>
            </a:r>
          </a:p>
          <a:p>
            <a:pPr marL="457200" lvl="0" indent="-381000" rtl="0">
              <a:lnSpc>
                <a:spcPct val="115000"/>
              </a:lnSpc>
              <a:buClr>
                <a:srgbClr val="434343"/>
              </a:buClr>
              <a:buSzPct val="100000"/>
              <a:buFont typeface="Lato"/>
              <a:buChar char="•"/>
            </a:pPr>
            <a:r>
              <a:rPr lang="en" sz="2400"/>
              <a:t>Execute using ‘php &lt;filename&gt;.php’.</a:t>
            </a:r>
          </a:p>
          <a:p>
            <a:pPr marL="457200" lvl="0" indent="-381000" rtl="0">
              <a:lnSpc>
                <a:spcPct val="115000"/>
              </a:lnSpc>
              <a:buClr>
                <a:srgbClr val="434343"/>
              </a:buClr>
              <a:buSzPct val="100000"/>
              <a:buFont typeface="Lato"/>
              <a:buChar char="•"/>
            </a:pPr>
            <a:r>
              <a:rPr lang="en" sz="2400"/>
              <a:t>Should echo ‘broadcastId: &lt;new broadcastId&gt;’</a:t>
            </a:r>
          </a:p>
          <a:p>
            <a:pPr marL="457200" lvl="0" indent="-381000">
              <a:lnSpc>
                <a:spcPct val="115000"/>
              </a:lnSpc>
              <a:buClr>
                <a:srgbClr val="434343"/>
              </a:buClr>
              <a:buSzPct val="100000"/>
              <a:buFont typeface="Lato"/>
              <a:buChar char="•"/>
            </a:pPr>
            <a:r>
              <a:rPr lang="en" sz="2400"/>
              <a:t>Should receive text message on ToNumbers.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Shape 155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511968" y="0"/>
            <a:ext cx="8120057" cy="5143500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" name="Shape 160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1274653" y="33812"/>
            <a:ext cx="6594683" cy="5075874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" name="Shape 165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1470462" y="0"/>
            <a:ext cx="6203086" cy="5143500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algn="ctr">
              <a:buNone/>
            </a:pPr>
            <a:r>
              <a:rPr lang="en"/>
              <a:t>Outline</a:t>
            </a:r>
          </a:p>
        </p:txBody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lnSpc>
                <a:spcPct val="115000"/>
              </a:lnSpc>
              <a:buClr>
                <a:srgbClr val="434343"/>
              </a:buClr>
              <a:buSzPct val="100000"/>
              <a:buFont typeface="Lato"/>
              <a:buChar char="•"/>
            </a:pPr>
            <a:r>
              <a:rPr lang="en" sz="2400" dirty="0" smtClean="0"/>
              <a:t>Overview</a:t>
            </a:r>
            <a:endParaRPr lang="en" sz="2400" dirty="0"/>
          </a:p>
          <a:p>
            <a:pPr marL="457200" lvl="0" indent="-381000" rtl="0">
              <a:lnSpc>
                <a:spcPct val="115000"/>
              </a:lnSpc>
              <a:buClr>
                <a:srgbClr val="434343"/>
              </a:buClr>
              <a:buSzPct val="100000"/>
              <a:buFont typeface="Lato"/>
              <a:buChar char="•"/>
            </a:pPr>
            <a:r>
              <a:rPr lang="en" sz="2400" dirty="0"/>
              <a:t>Generating API </a:t>
            </a:r>
            <a:r>
              <a:rPr lang="en" sz="2400" dirty="0" smtClean="0"/>
              <a:t>credentials</a:t>
            </a:r>
            <a:endParaRPr lang="en" sz="2400" dirty="0"/>
          </a:p>
          <a:p>
            <a:pPr marL="457200" lvl="0" indent="-381000" rtl="0">
              <a:lnSpc>
                <a:spcPct val="115000"/>
              </a:lnSpc>
              <a:buClr>
                <a:srgbClr val="434343"/>
              </a:buClr>
              <a:buSzPct val="100000"/>
              <a:buFont typeface="Lato"/>
              <a:buChar char="•"/>
            </a:pPr>
            <a:r>
              <a:rPr lang="en" sz="2400" dirty="0"/>
              <a:t>7 </a:t>
            </a:r>
            <a:r>
              <a:rPr lang="en" sz="2400" dirty="0" smtClean="0"/>
              <a:t>Services</a:t>
            </a:r>
            <a:endParaRPr lang="en" sz="2400" dirty="0"/>
          </a:p>
          <a:p>
            <a:pPr marL="457200" lvl="0" indent="-381000" rtl="0">
              <a:lnSpc>
                <a:spcPct val="115000"/>
              </a:lnSpc>
              <a:buClr>
                <a:srgbClr val="434343"/>
              </a:buClr>
              <a:buSzPct val="100000"/>
              <a:buFont typeface="Lato"/>
              <a:buChar char="•"/>
            </a:pPr>
            <a:r>
              <a:rPr lang="en" sz="2400" dirty="0"/>
              <a:t>CallFire API </a:t>
            </a:r>
            <a:r>
              <a:rPr lang="en" sz="2400" dirty="0" smtClean="0"/>
              <a:t>information</a:t>
            </a:r>
            <a:endParaRPr lang="en" sz="2400" dirty="0"/>
          </a:p>
          <a:p>
            <a:pPr marL="457200" lvl="0" indent="-381000" rtl="0">
              <a:lnSpc>
                <a:spcPct val="115000"/>
              </a:lnSpc>
              <a:buClr>
                <a:srgbClr val="434343"/>
              </a:buClr>
              <a:buSzPct val="100000"/>
              <a:buFont typeface="Lato"/>
              <a:buChar char="•"/>
            </a:pPr>
            <a:r>
              <a:rPr lang="en" sz="2400" dirty="0"/>
              <a:t>REST </a:t>
            </a:r>
            <a:r>
              <a:rPr lang="en" sz="2400" dirty="0" smtClean="0"/>
              <a:t>API</a:t>
            </a:r>
            <a:endParaRPr lang="en" sz="2400" dirty="0"/>
          </a:p>
          <a:p>
            <a:pPr marL="457200" lvl="0" indent="-381000" rtl="0">
              <a:lnSpc>
                <a:spcPct val="115000"/>
              </a:lnSpc>
              <a:buClr>
                <a:srgbClr val="434343"/>
              </a:buClr>
              <a:buSzPct val="100000"/>
              <a:buFont typeface="Lato"/>
              <a:buChar char="•"/>
            </a:pPr>
            <a:r>
              <a:rPr lang="en" sz="2400" dirty="0"/>
              <a:t>REST Example SendText</a:t>
            </a:r>
          </a:p>
          <a:p>
            <a:pPr marL="457200" lvl="0" indent="-381000" rtl="0">
              <a:lnSpc>
                <a:spcPct val="115000"/>
              </a:lnSpc>
              <a:buClr>
                <a:srgbClr val="434343"/>
              </a:buClr>
              <a:buSzPct val="100000"/>
              <a:buFont typeface="Lato"/>
              <a:buChar char="•"/>
            </a:pPr>
            <a:r>
              <a:rPr lang="en" sz="2400" dirty="0"/>
              <a:t>SOAP API</a:t>
            </a:r>
          </a:p>
          <a:p>
            <a:pPr marL="457200" lvl="0" indent="-381000">
              <a:lnSpc>
                <a:spcPct val="115000"/>
              </a:lnSpc>
              <a:buClr>
                <a:srgbClr val="434343"/>
              </a:buClr>
              <a:buSzPct val="100000"/>
              <a:buFont typeface="Lato"/>
              <a:buChar char="•"/>
            </a:pPr>
            <a:r>
              <a:rPr lang="en" sz="2400" dirty="0"/>
              <a:t>SOAP Example SendText PHP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algn="ctr">
              <a:buNone/>
            </a:pPr>
            <a:r>
              <a:rPr lang="en"/>
              <a:t>Next Steps</a:t>
            </a:r>
          </a:p>
        </p:txBody>
      </p:sp>
      <p:sp>
        <p:nvSpPr>
          <p:cNvPr id="171" name="Shape 171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buClr>
                <a:srgbClr val="434343"/>
              </a:buClr>
              <a:buSzPct val="100000"/>
              <a:buFont typeface="Lato"/>
              <a:buChar char="•"/>
            </a:pPr>
            <a:r>
              <a:rPr lang="en-US" sz="2400" smtClean="0"/>
              <a:t>Webinar </a:t>
            </a:r>
            <a:r>
              <a:rPr lang="en" sz="2400" smtClean="0"/>
              <a:t>“Managing </a:t>
            </a:r>
            <a:r>
              <a:rPr lang="en" sz="2400" dirty="0"/>
              <a:t>a Text Campaign”.</a:t>
            </a:r>
          </a:p>
          <a:p>
            <a:pPr marL="914400" lvl="1" indent="-381000" rtl="0">
              <a:buClr>
                <a:srgbClr val="434343"/>
              </a:buClr>
              <a:buSzPct val="100000"/>
              <a:buFont typeface="Lato"/>
              <a:buChar char="–"/>
            </a:pPr>
            <a:r>
              <a:rPr lang="en" sz="2400" dirty="0"/>
              <a:t>Get results.</a:t>
            </a:r>
          </a:p>
          <a:p>
            <a:pPr marL="914400" lvl="1" indent="-381000" rtl="0">
              <a:buClr>
                <a:srgbClr val="434343"/>
              </a:buClr>
              <a:buSzPct val="100000"/>
              <a:buFont typeface="Lato"/>
              <a:buChar char="–"/>
            </a:pPr>
            <a:r>
              <a:rPr lang="en" sz="2400" dirty="0"/>
              <a:t>Set up notifications with Subscription API.</a:t>
            </a:r>
          </a:p>
          <a:p>
            <a:pPr marL="914400" lvl="1" indent="-381000" rtl="0">
              <a:buClr>
                <a:srgbClr val="434343"/>
              </a:buClr>
              <a:buSzPct val="100000"/>
              <a:buFont typeface="Lato"/>
              <a:buChar char="–"/>
            </a:pPr>
            <a:r>
              <a:rPr lang="en" sz="2400" dirty="0"/>
              <a:t>Manage contacts.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algn="ctr">
              <a:buNone/>
            </a:pPr>
            <a:r>
              <a:rPr lang="en"/>
              <a:t>Overview</a:t>
            </a:r>
          </a:p>
        </p:txBody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buClr>
                <a:srgbClr val="434343"/>
              </a:buClr>
              <a:buSzPct val="100000"/>
              <a:buFont typeface="Lato"/>
              <a:buChar char="•"/>
            </a:pPr>
            <a:r>
              <a:rPr lang="en" sz="2400" dirty="0"/>
              <a:t>7 </a:t>
            </a:r>
            <a:r>
              <a:rPr lang="en" sz="2400" dirty="0" smtClean="0"/>
              <a:t>services</a:t>
            </a:r>
            <a:r>
              <a:rPr lang="en-US" sz="2400" dirty="0" smtClean="0"/>
              <a:t>: </a:t>
            </a:r>
            <a:r>
              <a:rPr lang="en" sz="2400" dirty="0" smtClean="0"/>
              <a:t>broadcast</a:t>
            </a:r>
            <a:r>
              <a:rPr lang="en" sz="2400" dirty="0"/>
              <a:t>, subscription, text, call, contact, number, and label.</a:t>
            </a:r>
          </a:p>
          <a:p>
            <a:pPr marL="457200" lvl="0" indent="-381000" rtl="0">
              <a:buClr>
                <a:srgbClr val="434343"/>
              </a:buClr>
              <a:buSzPct val="100000"/>
              <a:buFont typeface="Lato"/>
              <a:buChar char="•"/>
            </a:pPr>
            <a:r>
              <a:rPr lang="en" sz="2400" dirty="0"/>
              <a:t>Need separate API credentials (see Add API Access). Callfire username and password won’t work.</a:t>
            </a:r>
          </a:p>
          <a:p>
            <a:pPr marL="457200" lvl="0" indent="-381000" rtl="0">
              <a:buClr>
                <a:srgbClr val="434343"/>
              </a:buClr>
              <a:buSzPct val="100000"/>
              <a:buFont typeface="Lato"/>
              <a:buChar char="•"/>
            </a:pPr>
            <a:r>
              <a:rPr lang="en" sz="2400" dirty="0"/>
              <a:t>REST and SOAP APIs functionally equivalent since </a:t>
            </a:r>
            <a:r>
              <a:rPr lang="en-US" sz="2400" dirty="0" smtClean="0"/>
              <a:t>they </a:t>
            </a:r>
            <a:r>
              <a:rPr lang="en" sz="2400" dirty="0" smtClean="0"/>
              <a:t>use </a:t>
            </a:r>
            <a:r>
              <a:rPr lang="en" sz="2400" dirty="0"/>
              <a:t>same underlying services.</a:t>
            </a:r>
          </a:p>
          <a:p>
            <a:pPr marL="457200" lvl="0" indent="-381000" rtl="0">
              <a:buClr>
                <a:srgbClr val="434343"/>
              </a:buClr>
              <a:buSzPct val="100000"/>
              <a:buFont typeface="Lato"/>
              <a:buChar char="•"/>
            </a:pPr>
            <a:r>
              <a:rPr lang="en" sz="2400" dirty="0"/>
              <a:t>REST documentation includes ability to execute operations in browser using </a:t>
            </a:r>
            <a:r>
              <a:rPr lang="en-US" sz="2400" dirty="0" smtClean="0"/>
              <a:t>“T</a:t>
            </a:r>
            <a:r>
              <a:rPr lang="en" sz="2400" dirty="0" smtClean="0"/>
              <a:t>ry </a:t>
            </a:r>
            <a:r>
              <a:rPr lang="en" sz="2400" dirty="0"/>
              <a:t>me</a:t>
            </a:r>
            <a:r>
              <a:rPr lang="en" sz="2400" dirty="0" smtClean="0"/>
              <a:t>!</a:t>
            </a:r>
            <a:r>
              <a:rPr lang="en-US" sz="2400" dirty="0" smtClean="0"/>
              <a:t>”</a:t>
            </a:r>
            <a:r>
              <a:rPr lang="en" sz="2400" dirty="0" smtClean="0"/>
              <a:t> </a:t>
            </a:r>
            <a:r>
              <a:rPr lang="en" sz="2400" dirty="0"/>
              <a:t>button.</a:t>
            </a:r>
          </a:p>
          <a:p>
            <a:pPr marL="457200" lvl="0" indent="-381000" rtl="0">
              <a:buClr>
                <a:srgbClr val="434343"/>
              </a:buClr>
              <a:buSzPct val="100000"/>
              <a:buFont typeface="Lato"/>
              <a:buChar char="•"/>
            </a:pPr>
            <a:r>
              <a:rPr lang="en" sz="2400" dirty="0"/>
              <a:t>REST supports both JSON and XML encoding.</a:t>
            </a:r>
          </a:p>
          <a:p>
            <a:pPr marL="457200" lvl="0" indent="-381000" rtl="0">
              <a:buClr>
                <a:srgbClr val="434343"/>
              </a:buClr>
              <a:buSzPct val="100000"/>
              <a:buFont typeface="Lato"/>
              <a:buChar char="•"/>
            </a:pPr>
            <a:r>
              <a:rPr lang="en" sz="2400" dirty="0"/>
              <a:t>SOAP documentation includes PHP code examples.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algn="ctr">
              <a:buNone/>
            </a:pPr>
            <a:r>
              <a:rPr lang="en"/>
              <a:t>API Credentials</a:t>
            </a:r>
          </a:p>
        </p:txBody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buClr>
                <a:srgbClr val="434343"/>
              </a:buClr>
              <a:buSzPct val="100000"/>
              <a:buFont typeface="Lato"/>
              <a:buChar char="•"/>
            </a:pPr>
            <a:r>
              <a:rPr lang="en" sz="2400" dirty="0"/>
              <a:t>API credentials are NOT the same as website credentials. Different </a:t>
            </a:r>
            <a:r>
              <a:rPr lang="en" sz="2400" dirty="0" smtClean="0"/>
              <a:t>user</a:t>
            </a:r>
            <a:r>
              <a:rPr lang="en-US" sz="2400" dirty="0" smtClean="0"/>
              <a:t>name</a:t>
            </a:r>
            <a:r>
              <a:rPr lang="en" sz="2400" dirty="0" smtClean="0"/>
              <a:t> </a:t>
            </a:r>
            <a:r>
              <a:rPr lang="en" sz="2400" dirty="0"/>
              <a:t>and password.</a:t>
            </a:r>
          </a:p>
          <a:p>
            <a:pPr marL="457200" lvl="0" indent="-381000" rtl="0">
              <a:buClr>
                <a:srgbClr val="434343"/>
              </a:buClr>
              <a:buSzPct val="100000"/>
              <a:buFont typeface="Lato"/>
              <a:buChar char="•"/>
            </a:pPr>
            <a:r>
              <a:rPr lang="en" sz="2400" dirty="0"/>
              <a:t>Create API credentials on </a:t>
            </a:r>
            <a:r>
              <a:rPr lang="en" sz="2400" u="sng" dirty="0">
                <a:solidFill>
                  <a:schemeClr val="hlink"/>
                </a:solidFill>
                <a:hlinkClick r:id="rId3"/>
              </a:rPr>
              <a:t>www.callfire.com/ui/manage/access</a:t>
            </a:r>
          </a:p>
          <a:p>
            <a:pPr marL="457200" lvl="0" indent="-381000" rtl="0">
              <a:buClr>
                <a:srgbClr val="434343"/>
              </a:buClr>
              <a:buSzPct val="100000"/>
              <a:buFont typeface="Lato"/>
              <a:buChar char="•"/>
            </a:pPr>
            <a:r>
              <a:rPr lang="en" sz="2400" dirty="0"/>
              <a:t>See following slides for screen shots.</a:t>
            </a:r>
          </a:p>
          <a:p>
            <a:pPr marL="457200" lvl="0" indent="-381000" rtl="0">
              <a:buClr>
                <a:srgbClr val="434343"/>
              </a:buClr>
              <a:buSzPct val="100000"/>
              <a:buFont typeface="Lato"/>
              <a:buChar char="•"/>
            </a:pPr>
            <a:r>
              <a:rPr lang="en" sz="2400" dirty="0"/>
              <a:t>Select </a:t>
            </a:r>
            <a:r>
              <a:rPr lang="en-US" sz="2400" dirty="0" smtClean="0"/>
              <a:t>“</a:t>
            </a:r>
            <a:r>
              <a:rPr lang="en" sz="2400" dirty="0" smtClean="0"/>
              <a:t>Settings</a:t>
            </a:r>
            <a:r>
              <a:rPr lang="en-US" sz="2400" dirty="0" smtClean="0"/>
              <a:t>”</a:t>
            </a:r>
            <a:r>
              <a:rPr lang="en" sz="2400" dirty="0" smtClean="0"/>
              <a:t> </a:t>
            </a:r>
            <a:r>
              <a:rPr lang="en" sz="2400" dirty="0"/>
              <a:t>view.</a:t>
            </a:r>
          </a:p>
          <a:p>
            <a:pPr marL="457200" lvl="0" indent="-381000" rtl="0">
              <a:buClr>
                <a:srgbClr val="434343"/>
              </a:buClr>
              <a:buSzPct val="100000"/>
              <a:buFont typeface="Lato"/>
              <a:buChar char="•"/>
            </a:pPr>
            <a:r>
              <a:rPr lang="en" sz="2400" dirty="0"/>
              <a:t>Select </a:t>
            </a:r>
            <a:r>
              <a:rPr lang="en-US" sz="2400" dirty="0" smtClean="0"/>
              <a:t>“</a:t>
            </a:r>
            <a:r>
              <a:rPr lang="en" sz="2400" dirty="0" smtClean="0"/>
              <a:t>API Access</a:t>
            </a:r>
            <a:r>
              <a:rPr lang="en-US" sz="2400" dirty="0" smtClean="0"/>
              <a:t>”</a:t>
            </a:r>
            <a:r>
              <a:rPr lang="en" sz="2400" dirty="0" smtClean="0"/>
              <a:t> </a:t>
            </a:r>
            <a:r>
              <a:rPr lang="en" sz="2400" dirty="0"/>
              <a:t>tab in </a:t>
            </a:r>
            <a:r>
              <a:rPr lang="en-US" sz="2400" dirty="0" smtClean="0"/>
              <a:t>“</a:t>
            </a:r>
            <a:r>
              <a:rPr lang="en" sz="2400" dirty="0" smtClean="0"/>
              <a:t>Settings</a:t>
            </a:r>
            <a:r>
              <a:rPr lang="en-US" sz="2400" dirty="0" smtClean="0"/>
              <a:t>”</a:t>
            </a:r>
            <a:r>
              <a:rPr lang="en" sz="2400" dirty="0" smtClean="0"/>
              <a:t> </a:t>
            </a:r>
            <a:r>
              <a:rPr lang="en" sz="2400" dirty="0"/>
              <a:t>view.</a:t>
            </a:r>
          </a:p>
          <a:p>
            <a:pPr marL="457200" lvl="0" indent="-381000" rtl="0">
              <a:buClr>
                <a:srgbClr val="434343"/>
              </a:buClr>
              <a:buSzPct val="100000"/>
              <a:buFont typeface="Lato"/>
              <a:buChar char="•"/>
            </a:pPr>
            <a:r>
              <a:rPr lang="en" sz="2400" dirty="0"/>
              <a:t>Press </a:t>
            </a:r>
            <a:r>
              <a:rPr lang="en-US" sz="2400" dirty="0" smtClean="0"/>
              <a:t>“</a:t>
            </a:r>
            <a:r>
              <a:rPr lang="en" sz="2400" dirty="0" smtClean="0"/>
              <a:t>Add </a:t>
            </a:r>
            <a:r>
              <a:rPr lang="en" sz="2400" dirty="0"/>
              <a:t>API </a:t>
            </a:r>
            <a:r>
              <a:rPr lang="en" sz="2400" dirty="0" smtClean="0"/>
              <a:t>Access</a:t>
            </a:r>
            <a:r>
              <a:rPr lang="en-US" sz="2400" dirty="0" smtClean="0"/>
              <a:t>”</a:t>
            </a:r>
            <a:r>
              <a:rPr lang="en" sz="2400" dirty="0" smtClean="0"/>
              <a:t> </a:t>
            </a:r>
            <a:r>
              <a:rPr lang="en-US" sz="2400" dirty="0" smtClean="0"/>
              <a:t>and </a:t>
            </a:r>
            <a:r>
              <a:rPr lang="en" sz="2400" dirty="0" smtClean="0"/>
              <a:t>fill </a:t>
            </a:r>
            <a:r>
              <a:rPr lang="en" sz="2400" dirty="0"/>
              <a:t>in form.</a:t>
            </a:r>
          </a:p>
          <a:p>
            <a:pPr marL="457200" lvl="0" indent="-381000" rtl="0">
              <a:buClr>
                <a:srgbClr val="434343"/>
              </a:buClr>
              <a:buSzPct val="100000"/>
              <a:buFont typeface="Lato"/>
              <a:buChar char="•"/>
            </a:pPr>
            <a:r>
              <a:rPr lang="en" sz="2400" dirty="0"/>
              <a:t>Remember to write down password.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Shape 87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344175" y="368450"/>
            <a:ext cx="8455648" cy="4546749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Shape 92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1509049" y="181800"/>
            <a:ext cx="6125899" cy="4779900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Shape 97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2627175" y="1409000"/>
            <a:ext cx="3676650" cy="2047875"/>
          </a:xfrm>
          <a:prstGeom prst="rect">
            <a:avLst/>
          </a:prstGeom>
        </p:spPr>
      </p:pic>
      <p:sp>
        <p:nvSpPr>
          <p:cNvPr id="98" name="Shape 9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en"/>
              <a:t>Browser API Credentials Request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en"/>
              <a:t>7 Services</a:t>
            </a:r>
          </a:p>
          <a:p>
            <a:pPr algn="ctr">
              <a:buNone/>
            </a:pPr>
            <a:r>
              <a:rPr lang="en" sz="1800" b="0">
                <a:solidFill>
                  <a:srgbClr val="F09024"/>
                </a:solidFill>
              </a:rPr>
              <a:t>http://callfire.com/api/1.1/wsdl/callfire-service-http-soap12.wsdl</a:t>
            </a:r>
          </a:p>
        </p:txBody>
      </p:sp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9434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68300" rtl="0">
              <a:buClr>
                <a:srgbClr val="434343"/>
              </a:buClr>
              <a:buSzPct val="100000"/>
              <a:buFont typeface="Lato"/>
              <a:buChar char="•"/>
            </a:pPr>
            <a:r>
              <a:rPr lang="en" sz="2200" dirty="0"/>
              <a:t>Broadcast - Creating and managing outbound call and texts.</a:t>
            </a:r>
          </a:p>
          <a:p>
            <a:pPr marL="914400" lvl="1" indent="-368300" rtl="0">
              <a:buClr>
                <a:srgbClr val="434343"/>
              </a:buClr>
              <a:buSzPct val="100000"/>
              <a:buFont typeface="Lato"/>
              <a:buChar char="–"/>
            </a:pPr>
            <a:r>
              <a:rPr lang="en" sz="2200" dirty="0"/>
              <a:t>Prefer Text or Call service for simple cases.</a:t>
            </a:r>
          </a:p>
          <a:p>
            <a:pPr marL="457200" lvl="0" indent="-368300" rtl="0">
              <a:buClr>
                <a:srgbClr val="434343"/>
              </a:buClr>
              <a:buSzPct val="100000"/>
              <a:buFont typeface="Lato"/>
              <a:buChar char="•"/>
            </a:pPr>
            <a:r>
              <a:rPr lang="en" sz="2200" dirty="0"/>
              <a:t>Subscription - Creating and managing subscriptions (callback notifications</a:t>
            </a:r>
            <a:r>
              <a:rPr lang="en" sz="2200" dirty="0" smtClean="0"/>
              <a:t>)</a:t>
            </a:r>
            <a:r>
              <a:rPr lang="en-US" sz="2200" dirty="0" smtClean="0"/>
              <a:t>,</a:t>
            </a:r>
            <a:r>
              <a:rPr lang="en" sz="2200" dirty="0" smtClean="0"/>
              <a:t> </a:t>
            </a:r>
            <a:r>
              <a:rPr lang="en" sz="2200" dirty="0"/>
              <a:t>which listen for account events.</a:t>
            </a:r>
          </a:p>
          <a:p>
            <a:pPr marL="457200" lvl="0" indent="-368300" rtl="0">
              <a:buClr>
                <a:srgbClr val="434343"/>
              </a:buClr>
              <a:buSzPct val="100000"/>
              <a:buFont typeface="Lato"/>
              <a:buChar char="•"/>
            </a:pPr>
            <a:r>
              <a:rPr lang="en" sz="2200" dirty="0"/>
              <a:t>Text - Sending and receiving text messages and managing auto-replies.</a:t>
            </a:r>
          </a:p>
          <a:p>
            <a:pPr marL="457200" lvl="0" indent="-368300" rtl="0">
              <a:buClr>
                <a:srgbClr val="434343"/>
              </a:buClr>
              <a:buSzPct val="100000"/>
              <a:buFont typeface="Lato"/>
              <a:buChar char="•"/>
            </a:pPr>
            <a:r>
              <a:rPr lang="en" sz="2200" dirty="0"/>
              <a:t>Call - Sending calls, viewing their results, and managing sound files.</a:t>
            </a:r>
          </a:p>
          <a:p>
            <a:pPr marL="457200" lvl="0" indent="-368300" rtl="0">
              <a:buClr>
                <a:srgbClr val="434343"/>
              </a:buClr>
              <a:buSzPct val="100000"/>
              <a:buFont typeface="Lato"/>
              <a:buChar char="•"/>
            </a:pPr>
            <a:r>
              <a:rPr lang="en" sz="2200" dirty="0"/>
              <a:t>Contact - Manage contact lists.</a:t>
            </a:r>
          </a:p>
          <a:p>
            <a:pPr marL="457200" lvl="0" indent="-368300" rtl="0">
              <a:buClr>
                <a:srgbClr val="434343"/>
              </a:buClr>
              <a:buSzPct val="100000"/>
              <a:buFont typeface="Lato"/>
              <a:buChar char="•"/>
            </a:pPr>
            <a:r>
              <a:rPr lang="en" sz="2200" dirty="0"/>
              <a:t>Number - Buying and configuring numbers and keywords.</a:t>
            </a:r>
          </a:p>
          <a:p>
            <a:pPr marL="457200" lvl="0" indent="-368300" rtl="0">
              <a:buClr>
                <a:srgbClr val="434343"/>
              </a:buClr>
              <a:buSzPct val="100000"/>
              <a:buFont typeface="Lato"/>
              <a:buChar char="•"/>
            </a:pPr>
            <a:r>
              <a:rPr lang="en" sz="2200" dirty="0"/>
              <a:t>Label - Labeling and querying objects by label.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>
            <a:spLocks noGrp="1"/>
          </p:cNvSpPr>
          <p:nvPr>
            <p:ph type="title"/>
          </p:nvPr>
        </p:nvSpPr>
        <p:spPr>
          <a:xfrm>
            <a:off x="457200" y="205973"/>
            <a:ext cx="8229600" cy="1179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en"/>
              <a:t>CallFire API Documentation</a:t>
            </a:r>
          </a:p>
          <a:p>
            <a:pPr lvl="0" algn="ctr" rtl="0">
              <a:buNone/>
            </a:pPr>
            <a:r>
              <a:rPr lang="en" sz="1800" u="sng">
                <a:solidFill>
                  <a:srgbClr val="F09024"/>
                </a:solidFill>
                <a:hlinkClick r:id="rId3"/>
              </a:rPr>
              <a:t>http://www.callfire.com/api-documentation</a:t>
            </a:r>
          </a:p>
        </p:txBody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457200" y="1709800"/>
            <a:ext cx="8229600" cy="3216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  <p:pic>
        <p:nvPicPr>
          <p:cNvPr id="111" name="Shape 111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x="322287" y="1709800"/>
            <a:ext cx="8499429" cy="3216000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theme/theme1.xml><?xml version="1.0" encoding="utf-8"?>
<a:theme xmlns:a="http://schemas.openxmlformats.org/drawingml/2006/main" name="CallFir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542</Words>
  <Application>Microsoft Macintosh PowerPoint</Application>
  <PresentationFormat>On-screen Show (16:9)</PresentationFormat>
  <Paragraphs>76</Paragraphs>
  <Slides>20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CallFire</vt:lpstr>
      <vt:lpstr>CallFire API</vt:lpstr>
      <vt:lpstr>Outline</vt:lpstr>
      <vt:lpstr>Overview</vt:lpstr>
      <vt:lpstr>API Credentials</vt:lpstr>
      <vt:lpstr>PowerPoint Presentation</vt:lpstr>
      <vt:lpstr>PowerPoint Presentation</vt:lpstr>
      <vt:lpstr>Browser API Credentials Request</vt:lpstr>
      <vt:lpstr>7 Services http://callfire.com/api/1.1/wsdl/callfire-service-http-soap12.wsdl</vt:lpstr>
      <vt:lpstr>CallFire API Documentation http://www.callfire.com/api-documentation</vt:lpstr>
      <vt:lpstr>REST Documentation</vt:lpstr>
      <vt:lpstr>PowerPoint Presentation</vt:lpstr>
      <vt:lpstr>SendText REST Example</vt:lpstr>
      <vt:lpstr>PowerPoint Presentation</vt:lpstr>
      <vt:lpstr>PowerPoint Presentation</vt:lpstr>
      <vt:lpstr>SOAP Documentation</vt:lpstr>
      <vt:lpstr>SendText SOAP PHP Example</vt:lpstr>
      <vt:lpstr>PowerPoint Presentation</vt:lpstr>
      <vt:lpstr>PowerPoint Presentation</vt:lpstr>
      <vt:lpstr>PowerPoint Presentation</vt:lpstr>
      <vt:lpstr>Next Steps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CallFire API</dc:title>
  <cp:lastModifiedBy>Jeff Spisak</cp:lastModifiedBy>
  <cp:revision>2</cp:revision>
  <dcterms:modified xsi:type="dcterms:W3CDTF">2014-05-21T22:35:28Z</dcterms:modified>
</cp:coreProperties>
</file>